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258" r:id="rId4"/>
    <p:sldId id="270" r:id="rId5"/>
    <p:sldId id="276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78" r:id="rId14"/>
    <p:sldId id="266" r:id="rId15"/>
    <p:sldId id="275" r:id="rId16"/>
    <p:sldId id="272" r:id="rId17"/>
    <p:sldId id="271" r:id="rId18"/>
    <p:sldId id="273" r:id="rId19"/>
    <p:sldId id="267" r:id="rId20"/>
    <p:sldId id="268" r:id="rId21"/>
    <p:sldId id="269" r:id="rId22"/>
    <p:sldId id="279" r:id="rId23"/>
    <p:sldId id="287" r:id="rId24"/>
    <p:sldId id="280" r:id="rId25"/>
    <p:sldId id="283" r:id="rId26"/>
    <p:sldId id="284" r:id="rId27"/>
    <p:sldId id="286" r:id="rId28"/>
    <p:sldId id="282" r:id="rId29"/>
    <p:sldId id="285" r:id="rId30"/>
    <p:sldId id="281" r:id="rId31"/>
    <p:sldId id="289" r:id="rId32"/>
    <p:sldId id="290" r:id="rId33"/>
    <p:sldId id="288" r:id="rId34"/>
    <p:sldId id="291" r:id="rId35"/>
    <p:sldId id="293" r:id="rId36"/>
    <p:sldId id="292" r:id="rId37"/>
    <p:sldId id="294" r:id="rId38"/>
    <p:sldId id="295" r:id="rId39"/>
    <p:sldId id="298" r:id="rId40"/>
    <p:sldId id="299" r:id="rId41"/>
    <p:sldId id="300" r:id="rId42"/>
    <p:sldId id="301" r:id="rId43"/>
    <p:sldId id="296" r:id="rId44"/>
    <p:sldId id="302" r:id="rId45"/>
    <p:sldId id="303" r:id="rId46"/>
    <p:sldId id="304" r:id="rId47"/>
    <p:sldId id="306" r:id="rId48"/>
    <p:sldId id="305" r:id="rId49"/>
    <p:sldId id="307" r:id="rId50"/>
    <p:sldId id="309" r:id="rId51"/>
    <p:sldId id="310" r:id="rId52"/>
    <p:sldId id="311" r:id="rId53"/>
    <p:sldId id="308" r:id="rId54"/>
    <p:sldId id="312" r:id="rId55"/>
    <p:sldId id="315" r:id="rId56"/>
    <p:sldId id="313" r:id="rId57"/>
    <p:sldId id="316" r:id="rId58"/>
    <p:sldId id="319" r:id="rId59"/>
    <p:sldId id="317" r:id="rId60"/>
    <p:sldId id="321" r:id="rId61"/>
    <p:sldId id="320" r:id="rId62"/>
    <p:sldId id="318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7" r:id="rId74"/>
    <p:sldId id="332" r:id="rId75"/>
    <p:sldId id="333" r:id="rId76"/>
    <p:sldId id="334" r:id="rId77"/>
    <p:sldId id="336" r:id="rId78"/>
    <p:sldId id="335" r:id="rId79"/>
    <p:sldId id="339" r:id="rId80"/>
    <p:sldId id="340" r:id="rId81"/>
    <p:sldId id="338" r:id="rId82"/>
    <p:sldId id="341" r:id="rId83"/>
    <p:sldId id="342" r:id="rId84"/>
    <p:sldId id="344" r:id="rId85"/>
    <p:sldId id="345" r:id="rId86"/>
    <p:sldId id="346" r:id="rId87"/>
    <p:sldId id="343" r:id="rId88"/>
    <p:sldId id="347" r:id="rId89"/>
    <p:sldId id="348" r:id="rId90"/>
    <p:sldId id="349" r:id="rId91"/>
    <p:sldId id="351" r:id="rId92"/>
    <p:sldId id="350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1" r:id="rId101"/>
    <p:sldId id="360" r:id="rId102"/>
    <p:sldId id="352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2A"/>
    <a:srgbClr val="00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5" autoAdjust="0"/>
    <p:restoredTop sz="82919" autoAdjust="0"/>
  </p:normalViewPr>
  <p:slideViewPr>
    <p:cSldViewPr snapToGrid="0">
      <p:cViewPr>
        <p:scale>
          <a:sx n="99" d="100"/>
          <a:sy n="99" d="100"/>
        </p:scale>
        <p:origin x="87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"</a:t>
          </a:r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DOM"</a:t>
          </a:r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:"</a:t>
          </a:r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"</a:t>
          </a:r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"</a:t>
          </a:r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"</a:t>
          </a:r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dirty="0" err="1"/>
            <a:t>ol</a:t>
          </a:r>
          <a:endParaRPr lang="en-US" sz="1600" dirty="0"/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 custT="1"/>
      <dgm:spPr/>
      <dgm:t>
        <a:bodyPr/>
        <a:lstStyle/>
        <a:p>
          <a:r>
            <a:rPr lang="en-US" sz="1600" dirty="0"/>
            <a:t>"</a:t>
          </a:r>
          <a:r>
            <a:rPr lang="en-US" sz="1600" dirty="0" err="1"/>
            <a:t>Teguh</a:t>
          </a:r>
          <a:r>
            <a:rPr lang="en-US" sz="1600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 sz="1600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dirty="0"/>
            <a:t>a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/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dirty="0" err="1"/>
            <a:t>href</a:t>
          </a:r>
          <a:endParaRPr lang="en-US" sz="1600" dirty="0"/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/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0DEE290B-6240-6F43-988D-F6FAD2E450C9}">
      <dgm:prSet phldrT="[Text]" custT="1"/>
      <dgm:spPr/>
      <dgm:t>
        <a:bodyPr/>
        <a:lstStyle/>
        <a:p>
          <a:r>
            <a:rPr lang="en-US" sz="1600" b="0" dirty="0"/>
            <a:t>"https://</a:t>
          </a:r>
          <a:r>
            <a:rPr lang="en-US" sz="1600" b="0" dirty="0" err="1"/>
            <a:t>www.instagram.com</a:t>
          </a:r>
          <a:r>
            <a:rPr lang="en-US" sz="1600" b="0" dirty="0"/>
            <a:t>/</a:t>
          </a:r>
          <a:r>
            <a:rPr lang="en-US" sz="1600" b="0" dirty="0" err="1"/>
            <a:t>teguhagungprabowo</a:t>
          </a:r>
          <a:r>
            <a:rPr lang="en-US" sz="1600" b="0" dirty="0"/>
            <a:t>/"</a:t>
          </a:r>
          <a:endParaRPr lang="en-US" sz="1600" dirty="0"/>
        </a:p>
      </dgm:t>
    </dgm:pt>
    <dgm:pt modelId="{80FCD96E-EE49-8149-9D29-DC1B78AD0A11}" type="parTrans" cxnId="{20A14EAD-0254-664E-AE3B-6940DE9EE6AA}">
      <dgm:prSet/>
      <dgm:spPr/>
      <dgm:t>
        <a:bodyPr/>
        <a:lstStyle/>
        <a:p>
          <a:endParaRPr lang="en-US" sz="1600"/>
        </a:p>
      </dgm:t>
    </dgm:pt>
    <dgm:pt modelId="{7A69F029-88F9-774B-9160-535C7725F37E}" type="sibTrans" cxnId="{20A14EAD-0254-664E-AE3B-6940DE9EE6AA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B2F1309F-3591-8F4F-9C3E-8D9B10F06D64}" type="pres">
      <dgm:prSet presAssocID="{90743EDB-C393-C849-8231-6DB2A73E944C}" presName="Name10" presStyleLbl="parChTrans1D2" presStyleIdx="0" presStyleCnt="1"/>
      <dgm:spPr/>
    </dgm:pt>
    <dgm:pt modelId="{297663F6-4FE6-874D-9A59-C9E399DF48EC}" type="pres">
      <dgm:prSet presAssocID="{0379F2A8-0108-D944-8722-1B8EE6539106}" presName="hierRoot2" presStyleCnt="0"/>
      <dgm:spPr/>
    </dgm:pt>
    <dgm:pt modelId="{F6407CE9-3F67-0644-92A3-3B82BEC09712}" type="pres">
      <dgm:prSet presAssocID="{0379F2A8-0108-D944-8722-1B8EE6539106}" presName="composite2" presStyleCnt="0"/>
      <dgm:spPr/>
    </dgm:pt>
    <dgm:pt modelId="{866CD009-17AB-E145-A4CF-85F9452D43FB}" type="pres">
      <dgm:prSet presAssocID="{0379F2A8-0108-D944-8722-1B8EE6539106}" presName="background2" presStyleLbl="node2" presStyleIdx="0" presStyleCnt="1"/>
      <dgm:spPr/>
    </dgm:pt>
    <dgm:pt modelId="{CE8184CA-0449-6F45-AC2D-9C93E10300BC}" type="pres">
      <dgm:prSet presAssocID="{0379F2A8-0108-D944-8722-1B8EE6539106}" presName="text2" presStyleLbl="fgAcc2" presStyleIdx="0" presStyleCnt="1">
        <dgm:presLayoutVars>
          <dgm:chPref val="3"/>
        </dgm:presLayoutVars>
      </dgm:prSet>
      <dgm:spPr/>
    </dgm:pt>
    <dgm:pt modelId="{2B50ACE2-0A8C-6F43-BB44-DDE965ADE9A0}" type="pres">
      <dgm:prSet presAssocID="{0379F2A8-0108-D944-8722-1B8EE6539106}" presName="hierChild3" presStyleCnt="0"/>
      <dgm:spPr/>
    </dgm:pt>
    <dgm:pt modelId="{8DCFAC12-59F6-AB40-8500-C75FCA9A74CB}" type="pres">
      <dgm:prSet presAssocID="{D28026A2-B70F-9C4F-84AD-036736DCA485}" presName="Name17" presStyleLbl="parChTrans1D3" presStyleIdx="0" presStyleCnt="1"/>
      <dgm:spPr/>
    </dgm:pt>
    <dgm:pt modelId="{EE0F738B-B22E-7A4D-B4B6-85C5744AC47F}" type="pres">
      <dgm:prSet presAssocID="{2EEA80F0-B48C-F24A-89CF-16FE57CD2B9D}" presName="hierRoot3" presStyleCnt="0"/>
      <dgm:spPr/>
    </dgm:pt>
    <dgm:pt modelId="{3BF9FDEA-660A-4846-B33E-E69DF5231278}" type="pres">
      <dgm:prSet presAssocID="{2EEA80F0-B48C-F24A-89CF-16FE57CD2B9D}" presName="composite3" presStyleCnt="0"/>
      <dgm:spPr/>
    </dgm:pt>
    <dgm:pt modelId="{38F46633-C057-0746-A299-F5123801794B}" type="pres">
      <dgm:prSet presAssocID="{2EEA80F0-B48C-F24A-89CF-16FE57CD2B9D}" presName="background3" presStyleLbl="node3" presStyleIdx="0" presStyleCnt="1"/>
      <dgm:spPr/>
    </dgm:pt>
    <dgm:pt modelId="{43605906-5D76-A54D-BB94-403A43EB5044}" type="pres">
      <dgm:prSet presAssocID="{2EEA80F0-B48C-F24A-89CF-16FE57CD2B9D}" presName="text3" presStyleLbl="fgAcc3" presStyleIdx="0" presStyleCnt="1">
        <dgm:presLayoutVars>
          <dgm:chPref val="3"/>
        </dgm:presLayoutVars>
      </dgm:prSet>
      <dgm:spPr/>
    </dgm:pt>
    <dgm:pt modelId="{C7EE0A4A-26A7-F847-9205-5F6197F175EA}" type="pres">
      <dgm:prSet presAssocID="{2EEA80F0-B48C-F24A-89CF-16FE57CD2B9D}" presName="hierChild4" presStyleCnt="0"/>
      <dgm:spPr/>
    </dgm:pt>
    <dgm:pt modelId="{ABA06989-970C-4440-B683-A5A95AB863D4}" type="pres">
      <dgm:prSet presAssocID="{4EA491EE-6B82-324F-8052-91B48B1FF185}" presName="Name23" presStyleLbl="parChTrans1D4" presStyleIdx="0" presStyleCnt="3"/>
      <dgm:spPr/>
    </dgm:pt>
    <dgm:pt modelId="{C77AF7DC-D3D3-8F44-890F-84C07E51C3BA}" type="pres">
      <dgm:prSet presAssocID="{515B6D0C-F61C-AD40-BD53-DF2B98355853}" presName="hierRoot4" presStyleCnt="0"/>
      <dgm:spPr/>
    </dgm:pt>
    <dgm:pt modelId="{4145F3A5-A705-7444-8441-717C8B97FFCD}" type="pres">
      <dgm:prSet presAssocID="{515B6D0C-F61C-AD40-BD53-DF2B98355853}" presName="composite4" presStyleCnt="0"/>
      <dgm:spPr/>
    </dgm:pt>
    <dgm:pt modelId="{A3416F58-42CE-6F49-80F9-C14A434BEF5A}" type="pres">
      <dgm:prSet presAssocID="{515B6D0C-F61C-AD40-BD53-DF2B98355853}" presName="background4" presStyleLbl="node4" presStyleIdx="0" presStyleCnt="3"/>
      <dgm:spPr/>
    </dgm:pt>
    <dgm:pt modelId="{1FE6153A-63A3-C34A-AB1C-AB7C3C850B5B}" type="pres">
      <dgm:prSet presAssocID="{515B6D0C-F61C-AD40-BD53-DF2B98355853}" presName="text4" presStyleLbl="fgAcc4" presStyleIdx="0" presStyleCnt="3">
        <dgm:presLayoutVars>
          <dgm:chPref val="3"/>
        </dgm:presLayoutVars>
      </dgm:prSet>
      <dgm:spPr/>
    </dgm:pt>
    <dgm:pt modelId="{B56B075E-EE49-314F-B137-158F5A413909}" type="pres">
      <dgm:prSet presAssocID="{515B6D0C-F61C-AD40-BD53-DF2B98355853}" presName="hierChild5" presStyleCnt="0"/>
      <dgm:spPr/>
    </dgm:pt>
    <dgm:pt modelId="{45F16CD0-59CA-A342-8227-6872ABEE22D6}" type="pres">
      <dgm:prSet presAssocID="{80FCD96E-EE49-8149-9D29-DC1B78AD0A11}" presName="Name23" presStyleLbl="parChTrans1D4" presStyleIdx="1" presStyleCnt="3"/>
      <dgm:spPr/>
    </dgm:pt>
    <dgm:pt modelId="{879E5CAE-0D9C-684F-92C8-D5EF355E3754}" type="pres">
      <dgm:prSet presAssocID="{0DEE290B-6240-6F43-988D-F6FAD2E450C9}" presName="hierRoot4" presStyleCnt="0"/>
      <dgm:spPr/>
    </dgm:pt>
    <dgm:pt modelId="{82DC738F-E149-5F4C-80D9-6C61D93D6661}" type="pres">
      <dgm:prSet presAssocID="{0DEE290B-6240-6F43-988D-F6FAD2E450C9}" presName="composite4" presStyleCnt="0"/>
      <dgm:spPr/>
    </dgm:pt>
    <dgm:pt modelId="{4F5FC58A-85AE-7648-970C-168135119B89}" type="pres">
      <dgm:prSet presAssocID="{0DEE290B-6240-6F43-988D-F6FAD2E450C9}" presName="background4" presStyleLbl="node4" presStyleIdx="1" presStyleCnt="3"/>
      <dgm:spPr/>
    </dgm:pt>
    <dgm:pt modelId="{AEE7E6CC-1941-0E4A-85BC-B6D8DE6C7C82}" type="pres">
      <dgm:prSet presAssocID="{0DEE290B-6240-6F43-988D-F6FAD2E450C9}" presName="text4" presStyleLbl="fgAcc4" presStyleIdx="1" presStyleCnt="3" custScaleX="465294">
        <dgm:presLayoutVars>
          <dgm:chPref val="3"/>
        </dgm:presLayoutVars>
      </dgm:prSet>
      <dgm:spPr/>
    </dgm:pt>
    <dgm:pt modelId="{499A1B81-0694-1843-97DF-C69C2309770C}" type="pres">
      <dgm:prSet presAssocID="{0DEE290B-6240-6F43-988D-F6FAD2E450C9}" presName="hierChild5" presStyleCnt="0"/>
      <dgm:spPr/>
    </dgm:pt>
    <dgm:pt modelId="{7A58A4CB-ED4F-3C45-93F5-0425C9CBA4CA}" type="pres">
      <dgm:prSet presAssocID="{013B05C9-7974-FA41-8FBB-217AC43B590C}" presName="Name23" presStyleLbl="parChTrans1D4" presStyleIdx="2" presStyleCnt="3"/>
      <dgm:spPr/>
    </dgm:pt>
    <dgm:pt modelId="{424AB22F-BFAC-BB4B-8CD8-3BE7F1A1DE3D}" type="pres">
      <dgm:prSet presAssocID="{48BCF685-EB0C-354C-97D4-26BF68B0C97B}" presName="hierRoot4" presStyleCnt="0"/>
      <dgm:spPr/>
    </dgm:pt>
    <dgm:pt modelId="{2FDBEE25-4C9B-6F49-93C1-0486B5E1584E}" type="pres">
      <dgm:prSet presAssocID="{48BCF685-EB0C-354C-97D4-26BF68B0C97B}" presName="composite4" presStyleCnt="0"/>
      <dgm:spPr/>
    </dgm:pt>
    <dgm:pt modelId="{3E86400F-361A-EC4A-A184-3CA7C34658C9}" type="pres">
      <dgm:prSet presAssocID="{48BCF685-EB0C-354C-97D4-26BF68B0C97B}" presName="background4" presStyleLbl="node4" presStyleIdx="2" presStyleCnt="3"/>
      <dgm:spPr/>
    </dgm:pt>
    <dgm:pt modelId="{FC5A6FAA-21E0-5748-8858-1E48465B4CBE}" type="pres">
      <dgm:prSet presAssocID="{48BCF685-EB0C-354C-97D4-26BF68B0C97B}" presName="text4" presStyleLbl="fgAcc4" presStyleIdx="2" presStyleCnt="3">
        <dgm:presLayoutVars>
          <dgm:chPref val="3"/>
        </dgm:presLayoutVars>
      </dgm:prSet>
      <dgm:spPr/>
    </dgm:pt>
    <dgm:pt modelId="{3AF73F4C-EFFA-9743-BF7E-EFCC7B3A05EA}" type="pres">
      <dgm:prSet presAssocID="{48BCF685-EB0C-354C-97D4-26BF68B0C97B}" presName="hierChild5" presStyleCnt="0"/>
      <dgm:spPr/>
    </dgm:pt>
  </dgm:ptLst>
  <dgm:cxnLst>
    <dgm:cxn modelId="{60258F0A-4062-3244-AA9D-AC23BC3A03AD}" type="presOf" srcId="{4EA491EE-6B82-324F-8052-91B48B1FF185}" destId="{ABA06989-970C-4440-B683-A5A95AB863D4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AB4EB4D-3298-AD4B-A24D-77C98389C2E6}" type="presOf" srcId="{0379F2A8-0108-D944-8722-1B8EE6539106}" destId="{CE8184CA-0449-6F45-AC2D-9C93E10300BC}" srcOrd="0" destOrd="0" presId="urn:microsoft.com/office/officeart/2005/8/layout/hierarchy1"/>
    <dgm:cxn modelId="{FD47715A-5E59-1147-BA16-ECBF91C16B08}" srcId="{0379F2A8-0108-D944-8722-1B8EE6539106}" destId="{2EEA80F0-B48C-F24A-89CF-16FE57CD2B9D}" srcOrd="0" destOrd="0" parTransId="{D28026A2-B70F-9C4F-84AD-036736DCA485}" sibTransId="{B57C4050-0EE8-AF41-A7DF-3733789FEFED}"/>
    <dgm:cxn modelId="{914F7A61-664A-F147-8F49-78A91B9A1596}" srcId="{2EEA80F0-B48C-F24A-89CF-16FE57CD2B9D}" destId="{515B6D0C-F61C-AD40-BD53-DF2B98355853}" srcOrd="0" destOrd="0" parTransId="{4EA491EE-6B82-324F-8052-91B48B1FF185}" sibTransId="{0973ACC9-F286-2A49-9E6A-AA1EF2E59567}"/>
    <dgm:cxn modelId="{E44C746E-228D-7445-9E15-0D75C79EF9D5}" type="presOf" srcId="{013B05C9-7974-FA41-8FBB-217AC43B590C}" destId="{7A58A4CB-ED4F-3C45-93F5-0425C9CBA4CA}" srcOrd="0" destOrd="0" presId="urn:microsoft.com/office/officeart/2005/8/layout/hierarchy1"/>
    <dgm:cxn modelId="{68FC527F-D7C5-124C-B92D-613B0DAFA482}" type="presOf" srcId="{80FCD96E-EE49-8149-9D29-DC1B78AD0A11}" destId="{45F16CD0-59CA-A342-8227-6872ABEE22D6}" srcOrd="0" destOrd="0" presId="urn:microsoft.com/office/officeart/2005/8/layout/hierarchy1"/>
    <dgm:cxn modelId="{6770A382-5E8D-784E-9A3B-83A173BCF0AD}" type="presOf" srcId="{2EEA80F0-B48C-F24A-89CF-16FE57CD2B9D}" destId="{43605906-5D76-A54D-BB94-403A43EB5044}" srcOrd="0" destOrd="0" presId="urn:microsoft.com/office/officeart/2005/8/layout/hierarchy1"/>
    <dgm:cxn modelId="{05868F83-8835-E046-8F72-161BE22D1A05}" type="presOf" srcId="{D28026A2-B70F-9C4F-84AD-036736DCA485}" destId="{8DCFAC12-59F6-AB40-8500-C75FCA9A74CB}" srcOrd="0" destOrd="0" presId="urn:microsoft.com/office/officeart/2005/8/layout/hierarchy1"/>
    <dgm:cxn modelId="{A98BEF84-8015-7D47-8B17-A6A266370957}" type="presOf" srcId="{90743EDB-C393-C849-8231-6DB2A73E944C}" destId="{B2F1309F-3591-8F4F-9C3E-8D9B10F06D64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958E3599-0CE2-7B43-9E6A-C3CAE4865298}" type="presOf" srcId="{0DEE290B-6240-6F43-988D-F6FAD2E450C9}" destId="{AEE7E6CC-1941-0E4A-85BC-B6D8DE6C7C82}" srcOrd="0" destOrd="0" presId="urn:microsoft.com/office/officeart/2005/8/layout/hierarchy1"/>
    <dgm:cxn modelId="{20A14EAD-0254-664E-AE3B-6940DE9EE6AA}" srcId="{515B6D0C-F61C-AD40-BD53-DF2B98355853}" destId="{0DEE290B-6240-6F43-988D-F6FAD2E450C9}" srcOrd="0" destOrd="0" parTransId="{80FCD96E-EE49-8149-9D29-DC1B78AD0A11}" sibTransId="{7A69F029-88F9-774B-9160-535C7725F37E}"/>
    <dgm:cxn modelId="{DE7788C7-BD1A-B248-92C1-72512F6EA3D6}" type="presOf" srcId="{48BCF685-EB0C-354C-97D4-26BF68B0C97B}" destId="{FC5A6FAA-21E0-5748-8858-1E48465B4CBE}" srcOrd="0" destOrd="0" presId="urn:microsoft.com/office/officeart/2005/8/layout/hierarchy1"/>
    <dgm:cxn modelId="{FD87F2CD-4071-114F-BAD3-B4BA2B10F8EC}" srcId="{2EEA80F0-B48C-F24A-89CF-16FE57CD2B9D}" destId="{48BCF685-EB0C-354C-97D4-26BF68B0C97B}" srcOrd="1" destOrd="0" parTransId="{013B05C9-7974-FA41-8FBB-217AC43B590C}" sibTransId="{F5E8EB84-94FB-9646-9062-98891D8B83A9}"/>
    <dgm:cxn modelId="{9A7439D9-E8C0-554F-8CD7-5A017417BD58}" type="presOf" srcId="{515B6D0C-F61C-AD40-BD53-DF2B98355853}" destId="{1FE6153A-63A3-C34A-AB1C-AB7C3C850B5B}" srcOrd="0" destOrd="0" presId="urn:microsoft.com/office/officeart/2005/8/layout/hierarchy1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8D19F757-D808-1A4B-A85E-28F220664B47}" type="presParOf" srcId="{F62DB168-60EA-FA4B-9D7F-40926860852B}" destId="{B2F1309F-3591-8F4F-9C3E-8D9B10F06D64}" srcOrd="0" destOrd="0" presId="urn:microsoft.com/office/officeart/2005/8/layout/hierarchy1"/>
    <dgm:cxn modelId="{4F4AA10E-FCCB-CD45-8065-343CC0F02787}" type="presParOf" srcId="{F62DB168-60EA-FA4B-9D7F-40926860852B}" destId="{297663F6-4FE6-874D-9A59-C9E399DF48EC}" srcOrd="1" destOrd="0" presId="urn:microsoft.com/office/officeart/2005/8/layout/hierarchy1"/>
    <dgm:cxn modelId="{BA156960-A2A4-8147-8CCD-6B94C0B4FDA4}" type="presParOf" srcId="{297663F6-4FE6-874D-9A59-C9E399DF48EC}" destId="{F6407CE9-3F67-0644-92A3-3B82BEC09712}" srcOrd="0" destOrd="0" presId="urn:microsoft.com/office/officeart/2005/8/layout/hierarchy1"/>
    <dgm:cxn modelId="{4D91436A-ECAB-0A41-B1C8-9E4CFD202C8E}" type="presParOf" srcId="{F6407CE9-3F67-0644-92A3-3B82BEC09712}" destId="{866CD009-17AB-E145-A4CF-85F9452D43FB}" srcOrd="0" destOrd="0" presId="urn:microsoft.com/office/officeart/2005/8/layout/hierarchy1"/>
    <dgm:cxn modelId="{3B8B4E1C-F537-1F4E-BA7B-61A5B95A6806}" type="presParOf" srcId="{F6407CE9-3F67-0644-92A3-3B82BEC09712}" destId="{CE8184CA-0449-6F45-AC2D-9C93E10300BC}" srcOrd="1" destOrd="0" presId="urn:microsoft.com/office/officeart/2005/8/layout/hierarchy1"/>
    <dgm:cxn modelId="{A10E9C18-FA69-634F-8D93-F12E4EA7F172}" type="presParOf" srcId="{297663F6-4FE6-874D-9A59-C9E399DF48EC}" destId="{2B50ACE2-0A8C-6F43-BB44-DDE965ADE9A0}" srcOrd="1" destOrd="0" presId="urn:microsoft.com/office/officeart/2005/8/layout/hierarchy1"/>
    <dgm:cxn modelId="{C90E0196-7ABC-444B-98C9-9484CE0D82F8}" type="presParOf" srcId="{2B50ACE2-0A8C-6F43-BB44-DDE965ADE9A0}" destId="{8DCFAC12-59F6-AB40-8500-C75FCA9A74CB}" srcOrd="0" destOrd="0" presId="urn:microsoft.com/office/officeart/2005/8/layout/hierarchy1"/>
    <dgm:cxn modelId="{FD0688C4-7421-BF42-8D3C-8C0668167CC0}" type="presParOf" srcId="{2B50ACE2-0A8C-6F43-BB44-DDE965ADE9A0}" destId="{EE0F738B-B22E-7A4D-B4B6-85C5744AC47F}" srcOrd="1" destOrd="0" presId="urn:microsoft.com/office/officeart/2005/8/layout/hierarchy1"/>
    <dgm:cxn modelId="{60407414-BB74-B14D-BF50-FD28DFAF9DA3}" type="presParOf" srcId="{EE0F738B-B22E-7A4D-B4B6-85C5744AC47F}" destId="{3BF9FDEA-660A-4846-B33E-E69DF5231278}" srcOrd="0" destOrd="0" presId="urn:microsoft.com/office/officeart/2005/8/layout/hierarchy1"/>
    <dgm:cxn modelId="{ECF0D65F-0762-344A-9051-D84E1107EB4F}" type="presParOf" srcId="{3BF9FDEA-660A-4846-B33E-E69DF5231278}" destId="{38F46633-C057-0746-A299-F5123801794B}" srcOrd="0" destOrd="0" presId="urn:microsoft.com/office/officeart/2005/8/layout/hierarchy1"/>
    <dgm:cxn modelId="{FFB74A28-9130-8C4F-82A6-A6E350CF5B88}" type="presParOf" srcId="{3BF9FDEA-660A-4846-B33E-E69DF5231278}" destId="{43605906-5D76-A54D-BB94-403A43EB5044}" srcOrd="1" destOrd="0" presId="urn:microsoft.com/office/officeart/2005/8/layout/hierarchy1"/>
    <dgm:cxn modelId="{8038530C-FC19-DB46-A140-44FDCAEAC546}" type="presParOf" srcId="{EE0F738B-B22E-7A4D-B4B6-85C5744AC47F}" destId="{C7EE0A4A-26A7-F847-9205-5F6197F175EA}" srcOrd="1" destOrd="0" presId="urn:microsoft.com/office/officeart/2005/8/layout/hierarchy1"/>
    <dgm:cxn modelId="{05315604-33C7-7F49-81E4-731FD3D47869}" type="presParOf" srcId="{C7EE0A4A-26A7-F847-9205-5F6197F175EA}" destId="{ABA06989-970C-4440-B683-A5A95AB863D4}" srcOrd="0" destOrd="0" presId="urn:microsoft.com/office/officeart/2005/8/layout/hierarchy1"/>
    <dgm:cxn modelId="{A60C5EF8-F298-354E-A27B-134FB47A4D08}" type="presParOf" srcId="{C7EE0A4A-26A7-F847-9205-5F6197F175EA}" destId="{C77AF7DC-D3D3-8F44-890F-84C07E51C3BA}" srcOrd="1" destOrd="0" presId="urn:microsoft.com/office/officeart/2005/8/layout/hierarchy1"/>
    <dgm:cxn modelId="{4C1A31D3-99B8-C543-881F-4FA910B114C4}" type="presParOf" srcId="{C77AF7DC-D3D3-8F44-890F-84C07E51C3BA}" destId="{4145F3A5-A705-7444-8441-717C8B97FFCD}" srcOrd="0" destOrd="0" presId="urn:microsoft.com/office/officeart/2005/8/layout/hierarchy1"/>
    <dgm:cxn modelId="{4AB2CE7B-7262-204F-8935-9B2422D37CE6}" type="presParOf" srcId="{4145F3A5-A705-7444-8441-717C8B97FFCD}" destId="{A3416F58-42CE-6F49-80F9-C14A434BEF5A}" srcOrd="0" destOrd="0" presId="urn:microsoft.com/office/officeart/2005/8/layout/hierarchy1"/>
    <dgm:cxn modelId="{26D90E01-D0C1-8F40-BCE7-61A74124F442}" type="presParOf" srcId="{4145F3A5-A705-7444-8441-717C8B97FFCD}" destId="{1FE6153A-63A3-C34A-AB1C-AB7C3C850B5B}" srcOrd="1" destOrd="0" presId="urn:microsoft.com/office/officeart/2005/8/layout/hierarchy1"/>
    <dgm:cxn modelId="{54C49C85-5548-E741-BDB8-47A110C24105}" type="presParOf" srcId="{C77AF7DC-D3D3-8F44-890F-84C07E51C3BA}" destId="{B56B075E-EE49-314F-B137-158F5A413909}" srcOrd="1" destOrd="0" presId="urn:microsoft.com/office/officeart/2005/8/layout/hierarchy1"/>
    <dgm:cxn modelId="{0A774907-2D16-C448-9978-89FD43074143}" type="presParOf" srcId="{B56B075E-EE49-314F-B137-158F5A413909}" destId="{45F16CD0-59CA-A342-8227-6872ABEE22D6}" srcOrd="0" destOrd="0" presId="urn:microsoft.com/office/officeart/2005/8/layout/hierarchy1"/>
    <dgm:cxn modelId="{79278FB1-3588-3B46-A31D-C522DED34141}" type="presParOf" srcId="{B56B075E-EE49-314F-B137-158F5A413909}" destId="{879E5CAE-0D9C-684F-92C8-D5EF355E3754}" srcOrd="1" destOrd="0" presId="urn:microsoft.com/office/officeart/2005/8/layout/hierarchy1"/>
    <dgm:cxn modelId="{81967C8E-A213-304A-8CAF-B16391D38DCE}" type="presParOf" srcId="{879E5CAE-0D9C-684F-92C8-D5EF355E3754}" destId="{82DC738F-E149-5F4C-80D9-6C61D93D6661}" srcOrd="0" destOrd="0" presId="urn:microsoft.com/office/officeart/2005/8/layout/hierarchy1"/>
    <dgm:cxn modelId="{CBE2BB68-BDE3-304C-9FD3-D2BFADEFFB91}" type="presParOf" srcId="{82DC738F-E149-5F4C-80D9-6C61D93D6661}" destId="{4F5FC58A-85AE-7648-970C-168135119B89}" srcOrd="0" destOrd="0" presId="urn:microsoft.com/office/officeart/2005/8/layout/hierarchy1"/>
    <dgm:cxn modelId="{C2058F69-ED00-3C48-9DD3-58CE2658749F}" type="presParOf" srcId="{82DC738F-E149-5F4C-80D9-6C61D93D6661}" destId="{AEE7E6CC-1941-0E4A-85BC-B6D8DE6C7C82}" srcOrd="1" destOrd="0" presId="urn:microsoft.com/office/officeart/2005/8/layout/hierarchy1"/>
    <dgm:cxn modelId="{86377B5E-C3BC-1040-8DC7-9BF49F950308}" type="presParOf" srcId="{879E5CAE-0D9C-684F-92C8-D5EF355E3754}" destId="{499A1B81-0694-1843-97DF-C69C2309770C}" srcOrd="1" destOrd="0" presId="urn:microsoft.com/office/officeart/2005/8/layout/hierarchy1"/>
    <dgm:cxn modelId="{010A2E13-7291-4842-B45F-C37A697F2E9A}" type="presParOf" srcId="{C7EE0A4A-26A7-F847-9205-5F6197F175EA}" destId="{7A58A4CB-ED4F-3C45-93F5-0425C9CBA4CA}" srcOrd="2" destOrd="0" presId="urn:microsoft.com/office/officeart/2005/8/layout/hierarchy1"/>
    <dgm:cxn modelId="{4D0E0F52-28E0-C94E-8905-7DC1E1A31DF6}" type="presParOf" srcId="{C7EE0A4A-26A7-F847-9205-5F6197F175EA}" destId="{424AB22F-BFAC-BB4B-8CD8-3BE7F1A1DE3D}" srcOrd="3" destOrd="0" presId="urn:microsoft.com/office/officeart/2005/8/layout/hierarchy1"/>
    <dgm:cxn modelId="{725B1042-BFE4-5044-A27A-F15EA62117FA}" type="presParOf" srcId="{424AB22F-BFAC-BB4B-8CD8-3BE7F1A1DE3D}" destId="{2FDBEE25-4C9B-6F49-93C1-0486B5E1584E}" srcOrd="0" destOrd="0" presId="urn:microsoft.com/office/officeart/2005/8/layout/hierarchy1"/>
    <dgm:cxn modelId="{31E45855-3D06-C34E-ACA2-35CE0BB51B66}" type="presParOf" srcId="{2FDBEE25-4C9B-6F49-93C1-0486B5E1584E}" destId="{3E86400F-361A-EC4A-A184-3CA7C34658C9}" srcOrd="0" destOrd="0" presId="urn:microsoft.com/office/officeart/2005/8/layout/hierarchy1"/>
    <dgm:cxn modelId="{410474F6-B3AC-6148-996E-1FC928A3433F}" type="presParOf" srcId="{2FDBEE25-4C9B-6F49-93C1-0486B5E1584E}" destId="{FC5A6FAA-21E0-5748-8858-1E48465B4CBE}" srcOrd="1" destOrd="0" presId="urn:microsoft.com/office/officeart/2005/8/layout/hierarchy1"/>
    <dgm:cxn modelId="{30AC3C02-E852-6F4F-ABE5-A86D28A13929}" type="presParOf" srcId="{424AB22F-BFAC-BB4B-8CD8-3BE7F1A1DE3D}" destId="{3AF73F4C-EFFA-9743-BF7E-EFCC7B3A05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Window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document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history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location</a:t>
          </a:r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68DD372C-344F-4D45-A510-925D006C2B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....</a:t>
          </a:r>
        </a:p>
      </dgm:t>
    </dgm:pt>
    <dgm:pt modelId="{660881BC-BA8C-6A4E-A7DF-1BDB06251CE6}" type="parTrans" cxnId="{B84B77C4-5E0E-244E-B97A-4FA96EAD985A}">
      <dgm:prSet/>
      <dgm:spPr/>
      <dgm:t>
        <a:bodyPr/>
        <a:lstStyle/>
        <a:p>
          <a:endParaRPr lang="en-US" b="1">
            <a:latin typeface="Century Gothic" panose="020B0502020202020204" pitchFamily="34" charset="0"/>
          </a:endParaRPr>
        </a:p>
      </dgm:t>
    </dgm:pt>
    <dgm:pt modelId="{6548BCDC-6DBB-704F-B262-33C150197D90}" type="sibTrans" cxnId="{B84B77C4-5E0E-244E-B97A-4FA96EAD985A}">
      <dgm:prSet/>
      <dgm:spPr/>
      <dgm:t>
        <a:bodyPr/>
        <a:lstStyle/>
        <a:p>
          <a:endParaRPr lang="en-US"/>
        </a:p>
      </dgm:t>
    </dgm:pt>
    <dgm:pt modelId="{9336E90D-7D2B-2D4F-AB96-A5E25F43BD10}" type="pres">
      <dgm:prSet presAssocID="{E33966C6-0884-1743-9A30-285B53AFCAD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2FC000-9C5F-5E4D-91B7-23A0AA9E1080}" type="pres">
      <dgm:prSet presAssocID="{0BD1DC9A-2DCA-BA43-BBFD-E01068ACF8EB}" presName="hierRoot1" presStyleCnt="0">
        <dgm:presLayoutVars>
          <dgm:hierBranch val="init"/>
        </dgm:presLayoutVars>
      </dgm:prSet>
      <dgm:spPr/>
    </dgm:pt>
    <dgm:pt modelId="{B052B5FA-7D8E-A349-88AB-5A25F7A83981}" type="pres">
      <dgm:prSet presAssocID="{0BD1DC9A-2DCA-BA43-BBFD-E01068ACF8EB}" presName="rootComposite1" presStyleCnt="0"/>
      <dgm:spPr/>
    </dgm:pt>
    <dgm:pt modelId="{69E36FF3-6C72-7743-BB17-DA2E06807908}" type="pres">
      <dgm:prSet presAssocID="{0BD1DC9A-2DCA-BA43-BBFD-E01068ACF8EB}" presName="rootText1" presStyleLbl="node0" presStyleIdx="0" presStyleCnt="1">
        <dgm:presLayoutVars>
          <dgm:chPref val="3"/>
        </dgm:presLayoutVars>
      </dgm:prSet>
      <dgm:spPr/>
    </dgm:pt>
    <dgm:pt modelId="{4AD521F1-5115-E448-9D0D-1D6CE1FEE30E}" type="pres">
      <dgm:prSet presAssocID="{0BD1DC9A-2DCA-BA43-BBFD-E01068ACF8EB}" presName="rootConnector1" presStyleLbl="node1" presStyleIdx="0" presStyleCnt="0"/>
      <dgm:spPr/>
    </dgm:pt>
    <dgm:pt modelId="{0B96758D-A530-6641-A3CD-754913E4DD7D}" type="pres">
      <dgm:prSet presAssocID="{0BD1DC9A-2DCA-BA43-BBFD-E01068ACF8EB}" presName="hierChild2" presStyleCnt="0"/>
      <dgm:spPr/>
    </dgm:pt>
    <dgm:pt modelId="{253FE12D-30A4-CE48-839E-F07653ACD672}" type="pres">
      <dgm:prSet presAssocID="{90743EDB-C393-C849-8231-6DB2A73E944C}" presName="Name64" presStyleLbl="parChTrans1D2" presStyleIdx="0" presStyleCnt="3"/>
      <dgm:spPr/>
    </dgm:pt>
    <dgm:pt modelId="{D6C044F2-748E-E641-95BB-F13B974B31AC}" type="pres">
      <dgm:prSet presAssocID="{0379F2A8-0108-D944-8722-1B8EE6539106}" presName="hierRoot2" presStyleCnt="0">
        <dgm:presLayoutVars>
          <dgm:hierBranch val="init"/>
        </dgm:presLayoutVars>
      </dgm:prSet>
      <dgm:spPr/>
    </dgm:pt>
    <dgm:pt modelId="{B8919CBF-7334-A742-8B64-FB7380CF7515}" type="pres">
      <dgm:prSet presAssocID="{0379F2A8-0108-D944-8722-1B8EE6539106}" presName="rootComposite" presStyleCnt="0"/>
      <dgm:spPr/>
    </dgm:pt>
    <dgm:pt modelId="{1F8B70BC-7032-E04F-A156-0F970E95A987}" type="pres">
      <dgm:prSet presAssocID="{0379F2A8-0108-D944-8722-1B8EE6539106}" presName="rootText" presStyleLbl="node2" presStyleIdx="0" presStyleCnt="3">
        <dgm:presLayoutVars>
          <dgm:chPref val="3"/>
        </dgm:presLayoutVars>
      </dgm:prSet>
      <dgm:spPr/>
    </dgm:pt>
    <dgm:pt modelId="{7C55381F-9810-F04A-BF0F-E51765C36795}" type="pres">
      <dgm:prSet presAssocID="{0379F2A8-0108-D944-8722-1B8EE6539106}" presName="rootConnector" presStyleLbl="node2" presStyleIdx="0" presStyleCnt="3"/>
      <dgm:spPr/>
    </dgm:pt>
    <dgm:pt modelId="{52E70225-0074-9A40-B965-FD289217DF0F}" type="pres">
      <dgm:prSet presAssocID="{0379F2A8-0108-D944-8722-1B8EE6539106}" presName="hierChild4" presStyleCnt="0"/>
      <dgm:spPr/>
    </dgm:pt>
    <dgm:pt modelId="{C55A48A8-2025-9A4C-8D2B-2FEE412A6ED7}" type="pres">
      <dgm:prSet presAssocID="{660881BC-BA8C-6A4E-A7DF-1BDB06251CE6}" presName="Name64" presStyleLbl="parChTrans1D3" presStyleIdx="0" presStyleCnt="1"/>
      <dgm:spPr/>
    </dgm:pt>
    <dgm:pt modelId="{DDEC0A93-C880-7E4F-9072-F8FC2FB370F7}" type="pres">
      <dgm:prSet presAssocID="{68DD372C-344F-4D45-A510-925D006C2B53}" presName="hierRoot2" presStyleCnt="0">
        <dgm:presLayoutVars>
          <dgm:hierBranch val="init"/>
        </dgm:presLayoutVars>
      </dgm:prSet>
      <dgm:spPr/>
    </dgm:pt>
    <dgm:pt modelId="{ACDD5E44-753B-414C-BB5D-C07B6AADF260}" type="pres">
      <dgm:prSet presAssocID="{68DD372C-344F-4D45-A510-925D006C2B53}" presName="rootComposite" presStyleCnt="0"/>
      <dgm:spPr/>
    </dgm:pt>
    <dgm:pt modelId="{CDE05FA4-60B3-6D45-9E7A-94C3B59F7BDE}" type="pres">
      <dgm:prSet presAssocID="{68DD372C-344F-4D45-A510-925D006C2B53}" presName="rootText" presStyleLbl="node3" presStyleIdx="0" presStyleCnt="1">
        <dgm:presLayoutVars>
          <dgm:chPref val="3"/>
        </dgm:presLayoutVars>
      </dgm:prSet>
      <dgm:spPr/>
    </dgm:pt>
    <dgm:pt modelId="{975D86A4-B738-FE4B-BD14-73AC33687991}" type="pres">
      <dgm:prSet presAssocID="{68DD372C-344F-4D45-A510-925D006C2B53}" presName="rootConnector" presStyleLbl="node3" presStyleIdx="0" presStyleCnt="1"/>
      <dgm:spPr/>
    </dgm:pt>
    <dgm:pt modelId="{5DCD7849-7D52-2C4F-830C-5BBB7C3FC452}" type="pres">
      <dgm:prSet presAssocID="{68DD372C-344F-4D45-A510-925D006C2B53}" presName="hierChild4" presStyleCnt="0"/>
      <dgm:spPr/>
    </dgm:pt>
    <dgm:pt modelId="{49C27065-3D8E-AA4E-B16F-838FD3E53B28}" type="pres">
      <dgm:prSet presAssocID="{68DD372C-344F-4D45-A510-925D006C2B53}" presName="hierChild5" presStyleCnt="0"/>
      <dgm:spPr/>
    </dgm:pt>
    <dgm:pt modelId="{37BF016E-D872-2344-A81F-7F0F991F5CF8}" type="pres">
      <dgm:prSet presAssocID="{0379F2A8-0108-D944-8722-1B8EE6539106}" presName="hierChild5" presStyleCnt="0"/>
      <dgm:spPr/>
    </dgm:pt>
    <dgm:pt modelId="{65C8020A-CF91-4743-93A0-A9E0CA952B57}" type="pres">
      <dgm:prSet presAssocID="{D28026A2-B70F-9C4F-84AD-036736DCA485}" presName="Name64" presStyleLbl="parChTrans1D2" presStyleIdx="1" presStyleCnt="3"/>
      <dgm:spPr/>
    </dgm:pt>
    <dgm:pt modelId="{A940861E-670F-0642-A324-CC512533E054}" type="pres">
      <dgm:prSet presAssocID="{2EEA80F0-B48C-F24A-89CF-16FE57CD2B9D}" presName="hierRoot2" presStyleCnt="0">
        <dgm:presLayoutVars>
          <dgm:hierBranch val="init"/>
        </dgm:presLayoutVars>
      </dgm:prSet>
      <dgm:spPr/>
    </dgm:pt>
    <dgm:pt modelId="{F3029E61-3249-E248-8B5B-C17C84E83A47}" type="pres">
      <dgm:prSet presAssocID="{2EEA80F0-B48C-F24A-89CF-16FE57CD2B9D}" presName="rootComposite" presStyleCnt="0"/>
      <dgm:spPr/>
    </dgm:pt>
    <dgm:pt modelId="{6F4C2440-9D8B-8E45-B309-92EAD91BE885}" type="pres">
      <dgm:prSet presAssocID="{2EEA80F0-B48C-F24A-89CF-16FE57CD2B9D}" presName="rootText" presStyleLbl="node2" presStyleIdx="1" presStyleCnt="3">
        <dgm:presLayoutVars>
          <dgm:chPref val="3"/>
        </dgm:presLayoutVars>
      </dgm:prSet>
      <dgm:spPr/>
    </dgm:pt>
    <dgm:pt modelId="{61C47A90-CC11-5445-A0FF-B9C85A8A5B59}" type="pres">
      <dgm:prSet presAssocID="{2EEA80F0-B48C-F24A-89CF-16FE57CD2B9D}" presName="rootConnector" presStyleLbl="node2" presStyleIdx="1" presStyleCnt="3"/>
      <dgm:spPr/>
    </dgm:pt>
    <dgm:pt modelId="{F0532B4A-4281-9F4B-AEBE-698ECAAB7158}" type="pres">
      <dgm:prSet presAssocID="{2EEA80F0-B48C-F24A-89CF-16FE57CD2B9D}" presName="hierChild4" presStyleCnt="0"/>
      <dgm:spPr/>
    </dgm:pt>
    <dgm:pt modelId="{8555D5F5-1FAC-A545-964A-36ACF35BBDE7}" type="pres">
      <dgm:prSet presAssocID="{2EEA80F0-B48C-F24A-89CF-16FE57CD2B9D}" presName="hierChild5" presStyleCnt="0"/>
      <dgm:spPr/>
    </dgm:pt>
    <dgm:pt modelId="{4A097D30-2E1F-EB40-8672-08C207832CD1}" type="pres">
      <dgm:prSet presAssocID="{4EA491EE-6B82-324F-8052-91B48B1FF185}" presName="Name64" presStyleLbl="parChTrans1D2" presStyleIdx="2" presStyleCnt="3"/>
      <dgm:spPr/>
    </dgm:pt>
    <dgm:pt modelId="{407E487F-A449-2745-A5C0-08B50B79EDD9}" type="pres">
      <dgm:prSet presAssocID="{515B6D0C-F61C-AD40-BD53-DF2B98355853}" presName="hierRoot2" presStyleCnt="0">
        <dgm:presLayoutVars>
          <dgm:hierBranch val="init"/>
        </dgm:presLayoutVars>
      </dgm:prSet>
      <dgm:spPr/>
    </dgm:pt>
    <dgm:pt modelId="{7307C69B-604C-3541-A7E7-4FF79C02A208}" type="pres">
      <dgm:prSet presAssocID="{515B6D0C-F61C-AD40-BD53-DF2B98355853}" presName="rootComposite" presStyleCnt="0"/>
      <dgm:spPr/>
    </dgm:pt>
    <dgm:pt modelId="{2C6D90C2-D2B6-E64F-A5F0-D5BCCF291744}" type="pres">
      <dgm:prSet presAssocID="{515B6D0C-F61C-AD40-BD53-DF2B98355853}" presName="rootText" presStyleLbl="node2" presStyleIdx="2" presStyleCnt="3">
        <dgm:presLayoutVars>
          <dgm:chPref val="3"/>
        </dgm:presLayoutVars>
      </dgm:prSet>
      <dgm:spPr/>
    </dgm:pt>
    <dgm:pt modelId="{8E4E9696-D5FE-E946-8B20-7C8368B57BDC}" type="pres">
      <dgm:prSet presAssocID="{515B6D0C-F61C-AD40-BD53-DF2B98355853}" presName="rootConnector" presStyleLbl="node2" presStyleIdx="2" presStyleCnt="3"/>
      <dgm:spPr/>
    </dgm:pt>
    <dgm:pt modelId="{ECBF0274-E2F2-C94F-A593-FB332F761FFA}" type="pres">
      <dgm:prSet presAssocID="{515B6D0C-F61C-AD40-BD53-DF2B98355853}" presName="hierChild4" presStyleCnt="0"/>
      <dgm:spPr/>
    </dgm:pt>
    <dgm:pt modelId="{9A2FF62E-AE28-8347-895A-311B445E41E4}" type="pres">
      <dgm:prSet presAssocID="{515B6D0C-F61C-AD40-BD53-DF2B98355853}" presName="hierChild5" presStyleCnt="0"/>
      <dgm:spPr/>
    </dgm:pt>
    <dgm:pt modelId="{BBA6A4F5-BB9B-6C4B-A745-17B880D22F1D}" type="pres">
      <dgm:prSet presAssocID="{0BD1DC9A-2DCA-BA43-BBFD-E01068ACF8EB}" presName="hierChild3" presStyleCnt="0"/>
      <dgm:spPr/>
    </dgm:pt>
  </dgm:ptLst>
  <dgm:cxnLst>
    <dgm:cxn modelId="{84012B28-DAD1-834E-9B47-4EA235F59CA9}" type="presOf" srcId="{515B6D0C-F61C-AD40-BD53-DF2B98355853}" destId="{8E4E9696-D5FE-E946-8B20-7C8368B57BDC}" srcOrd="1" destOrd="0" presId="urn:microsoft.com/office/officeart/2009/3/layout/HorizontalOrganizationChart"/>
    <dgm:cxn modelId="{6575E254-F74F-D245-A782-30A322916EAB}" type="presOf" srcId="{0BD1DC9A-2DCA-BA43-BBFD-E01068ACF8EB}" destId="{4AD521F1-5115-E448-9D0D-1D6CE1FEE30E}" srcOrd="1" destOrd="0" presId="urn:microsoft.com/office/officeart/2009/3/layout/HorizontalOrganizationChart"/>
    <dgm:cxn modelId="{88D5F155-7335-3C40-A491-F4B7BE666A15}" type="presOf" srcId="{68DD372C-344F-4D45-A510-925D006C2B53}" destId="{CDE05FA4-60B3-6D45-9E7A-94C3B59F7BDE}" srcOrd="0" destOrd="0" presId="urn:microsoft.com/office/officeart/2009/3/layout/HorizontalOrganizationChart"/>
    <dgm:cxn modelId="{FD47715A-5E59-1147-BA16-ECBF91C16B08}" srcId="{0BD1DC9A-2DCA-BA43-BBFD-E01068ACF8EB}" destId="{2EEA80F0-B48C-F24A-89CF-16FE57CD2B9D}" srcOrd="1" destOrd="0" parTransId="{D28026A2-B70F-9C4F-84AD-036736DCA485}" sibTransId="{B57C4050-0EE8-AF41-A7DF-3733789FEFED}"/>
    <dgm:cxn modelId="{914F7A61-664A-F147-8F49-78A91B9A1596}" srcId="{0BD1DC9A-2DCA-BA43-BBFD-E01068ACF8EB}" destId="{515B6D0C-F61C-AD40-BD53-DF2B98355853}" srcOrd="2" destOrd="0" parTransId="{4EA491EE-6B82-324F-8052-91B48B1FF185}" sibTransId="{0973ACC9-F286-2A49-9E6A-AA1EF2E59567}"/>
    <dgm:cxn modelId="{9303F361-FE8F-1849-B16D-1EC3DD4613BD}" type="presOf" srcId="{515B6D0C-F61C-AD40-BD53-DF2B98355853}" destId="{2C6D90C2-D2B6-E64F-A5F0-D5BCCF291744}" srcOrd="0" destOrd="0" presId="urn:microsoft.com/office/officeart/2009/3/layout/HorizontalOrganizationChart"/>
    <dgm:cxn modelId="{B36FC97C-777F-BA41-A540-376F4F495FB8}" type="presOf" srcId="{0379F2A8-0108-D944-8722-1B8EE6539106}" destId="{7C55381F-9810-F04A-BF0F-E51765C36795}" srcOrd="1" destOrd="0" presId="urn:microsoft.com/office/officeart/2009/3/layout/HorizontalOrganizationChart"/>
    <dgm:cxn modelId="{1DEF277E-46A0-B142-91F6-894B1F23B6D9}" type="presOf" srcId="{660881BC-BA8C-6A4E-A7DF-1BDB06251CE6}" destId="{C55A48A8-2025-9A4C-8D2B-2FEE412A6ED7}" srcOrd="0" destOrd="0" presId="urn:microsoft.com/office/officeart/2009/3/layout/HorizontalOrganizationChart"/>
    <dgm:cxn modelId="{46A5C081-3AE3-A547-B481-59449AE6EF78}" type="presOf" srcId="{2EEA80F0-B48C-F24A-89CF-16FE57CD2B9D}" destId="{6F4C2440-9D8B-8E45-B309-92EAD91BE885}" srcOrd="0" destOrd="0" presId="urn:microsoft.com/office/officeart/2009/3/layout/HorizontalOrganizationChart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82D36D8D-6919-5D4F-9DC3-DF25073420A4}" type="presOf" srcId="{2EEA80F0-B48C-F24A-89CF-16FE57CD2B9D}" destId="{61C47A90-CC11-5445-A0FF-B9C85A8A5B59}" srcOrd="1" destOrd="0" presId="urn:microsoft.com/office/officeart/2009/3/layout/HorizontalOrganizationChart"/>
    <dgm:cxn modelId="{A93417A6-92A9-9E42-BEA4-D5559F2A24AA}" type="presOf" srcId="{4EA491EE-6B82-324F-8052-91B48B1FF185}" destId="{4A097D30-2E1F-EB40-8672-08C207832CD1}" srcOrd="0" destOrd="0" presId="urn:microsoft.com/office/officeart/2009/3/layout/HorizontalOrganizationChart"/>
    <dgm:cxn modelId="{478F2BB3-AB6A-1A42-B41D-05F604A91BE7}" type="presOf" srcId="{D28026A2-B70F-9C4F-84AD-036736DCA485}" destId="{65C8020A-CF91-4743-93A0-A9E0CA952B57}" srcOrd="0" destOrd="0" presId="urn:microsoft.com/office/officeart/2009/3/layout/HorizontalOrganizationChart"/>
    <dgm:cxn modelId="{D87353B8-AC22-3040-8718-1C36C43E33FD}" type="presOf" srcId="{E33966C6-0884-1743-9A30-285B53AFCAD2}" destId="{9336E90D-7D2B-2D4F-AB96-A5E25F43BD10}" srcOrd="0" destOrd="0" presId="urn:microsoft.com/office/officeart/2009/3/layout/HorizontalOrganizationChart"/>
    <dgm:cxn modelId="{60B959B8-93A1-9945-B09C-A258CFCA8BD5}" type="presOf" srcId="{68DD372C-344F-4D45-A510-925D006C2B53}" destId="{975D86A4-B738-FE4B-BD14-73AC33687991}" srcOrd="1" destOrd="0" presId="urn:microsoft.com/office/officeart/2009/3/layout/HorizontalOrganizationChart"/>
    <dgm:cxn modelId="{B84B77C4-5E0E-244E-B97A-4FA96EAD985A}" srcId="{0379F2A8-0108-D944-8722-1B8EE6539106}" destId="{68DD372C-344F-4D45-A510-925D006C2B53}" srcOrd="0" destOrd="0" parTransId="{660881BC-BA8C-6A4E-A7DF-1BDB06251CE6}" sibTransId="{6548BCDC-6DBB-704F-B262-33C150197D90}"/>
    <dgm:cxn modelId="{CB8318D6-F9B6-1247-97B7-3CF865D3DD91}" type="presOf" srcId="{0BD1DC9A-2DCA-BA43-BBFD-E01068ACF8EB}" destId="{69E36FF3-6C72-7743-BB17-DA2E06807908}" srcOrd="0" destOrd="0" presId="urn:microsoft.com/office/officeart/2009/3/layout/HorizontalOrganizationChart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E4E6DE0-E62B-F747-A86A-4F3B26362C69}" type="presOf" srcId="{0379F2A8-0108-D944-8722-1B8EE6539106}" destId="{1F8B70BC-7032-E04F-A156-0F970E95A987}" srcOrd="0" destOrd="0" presId="urn:microsoft.com/office/officeart/2009/3/layout/HorizontalOrganizationChart"/>
    <dgm:cxn modelId="{9B03CFE7-8CA5-7449-90B4-8BF8F0384EBF}" type="presOf" srcId="{90743EDB-C393-C849-8231-6DB2A73E944C}" destId="{253FE12D-30A4-CE48-839E-F07653ACD672}" srcOrd="0" destOrd="0" presId="urn:microsoft.com/office/officeart/2009/3/layout/HorizontalOrganizationChart"/>
    <dgm:cxn modelId="{413325DD-2105-AD45-A446-166C6EFC3957}" type="presParOf" srcId="{9336E90D-7D2B-2D4F-AB96-A5E25F43BD10}" destId="{542FC000-9C5F-5E4D-91B7-23A0AA9E1080}" srcOrd="0" destOrd="0" presId="urn:microsoft.com/office/officeart/2009/3/layout/HorizontalOrganizationChart"/>
    <dgm:cxn modelId="{96148846-C5C5-9749-9AE3-1678BD29317C}" type="presParOf" srcId="{542FC000-9C5F-5E4D-91B7-23A0AA9E1080}" destId="{B052B5FA-7D8E-A349-88AB-5A25F7A83981}" srcOrd="0" destOrd="0" presId="urn:microsoft.com/office/officeart/2009/3/layout/HorizontalOrganizationChart"/>
    <dgm:cxn modelId="{E4FD2A8C-C12B-234D-AA4E-FBE4B6BDFCAB}" type="presParOf" srcId="{B052B5FA-7D8E-A349-88AB-5A25F7A83981}" destId="{69E36FF3-6C72-7743-BB17-DA2E06807908}" srcOrd="0" destOrd="0" presId="urn:microsoft.com/office/officeart/2009/3/layout/HorizontalOrganizationChart"/>
    <dgm:cxn modelId="{0F1EBEF5-5977-0D42-B9B9-F95EA4405792}" type="presParOf" srcId="{B052B5FA-7D8E-A349-88AB-5A25F7A83981}" destId="{4AD521F1-5115-E448-9D0D-1D6CE1FEE30E}" srcOrd="1" destOrd="0" presId="urn:microsoft.com/office/officeart/2009/3/layout/HorizontalOrganizationChart"/>
    <dgm:cxn modelId="{A9D01F02-970B-4946-BB48-9BA59FE4D34F}" type="presParOf" srcId="{542FC000-9C5F-5E4D-91B7-23A0AA9E1080}" destId="{0B96758D-A530-6641-A3CD-754913E4DD7D}" srcOrd="1" destOrd="0" presId="urn:microsoft.com/office/officeart/2009/3/layout/HorizontalOrganizationChart"/>
    <dgm:cxn modelId="{84EBC512-394F-E848-84A1-E6F0FC897887}" type="presParOf" srcId="{0B96758D-A530-6641-A3CD-754913E4DD7D}" destId="{253FE12D-30A4-CE48-839E-F07653ACD672}" srcOrd="0" destOrd="0" presId="urn:microsoft.com/office/officeart/2009/3/layout/HorizontalOrganizationChart"/>
    <dgm:cxn modelId="{25657F16-112B-2D40-BEA0-31FA401C02D3}" type="presParOf" srcId="{0B96758D-A530-6641-A3CD-754913E4DD7D}" destId="{D6C044F2-748E-E641-95BB-F13B974B31AC}" srcOrd="1" destOrd="0" presId="urn:microsoft.com/office/officeart/2009/3/layout/HorizontalOrganizationChart"/>
    <dgm:cxn modelId="{65DAF3E2-2461-9344-B421-2A8AAF025C20}" type="presParOf" srcId="{D6C044F2-748E-E641-95BB-F13B974B31AC}" destId="{B8919CBF-7334-A742-8B64-FB7380CF7515}" srcOrd="0" destOrd="0" presId="urn:microsoft.com/office/officeart/2009/3/layout/HorizontalOrganizationChart"/>
    <dgm:cxn modelId="{6A10C6F5-C42E-484B-BF08-46D727B06874}" type="presParOf" srcId="{B8919CBF-7334-A742-8B64-FB7380CF7515}" destId="{1F8B70BC-7032-E04F-A156-0F970E95A987}" srcOrd="0" destOrd="0" presId="urn:microsoft.com/office/officeart/2009/3/layout/HorizontalOrganizationChart"/>
    <dgm:cxn modelId="{11CF161E-A7E9-5C40-8146-23F56E4B6383}" type="presParOf" srcId="{B8919CBF-7334-A742-8B64-FB7380CF7515}" destId="{7C55381F-9810-F04A-BF0F-E51765C36795}" srcOrd="1" destOrd="0" presId="urn:microsoft.com/office/officeart/2009/3/layout/HorizontalOrganizationChart"/>
    <dgm:cxn modelId="{A3FBBE30-532D-8643-BDED-AA2BA19D8F03}" type="presParOf" srcId="{D6C044F2-748E-E641-95BB-F13B974B31AC}" destId="{52E70225-0074-9A40-B965-FD289217DF0F}" srcOrd="1" destOrd="0" presId="urn:microsoft.com/office/officeart/2009/3/layout/HorizontalOrganizationChart"/>
    <dgm:cxn modelId="{8D0D19AB-FF37-CE48-9E18-B651655FB97C}" type="presParOf" srcId="{52E70225-0074-9A40-B965-FD289217DF0F}" destId="{C55A48A8-2025-9A4C-8D2B-2FEE412A6ED7}" srcOrd="0" destOrd="0" presId="urn:microsoft.com/office/officeart/2009/3/layout/HorizontalOrganizationChart"/>
    <dgm:cxn modelId="{732C97A5-D25C-F141-9459-72E8A83910D9}" type="presParOf" srcId="{52E70225-0074-9A40-B965-FD289217DF0F}" destId="{DDEC0A93-C880-7E4F-9072-F8FC2FB370F7}" srcOrd="1" destOrd="0" presId="urn:microsoft.com/office/officeart/2009/3/layout/HorizontalOrganizationChart"/>
    <dgm:cxn modelId="{A6790728-ABC6-B044-9383-36381A544831}" type="presParOf" srcId="{DDEC0A93-C880-7E4F-9072-F8FC2FB370F7}" destId="{ACDD5E44-753B-414C-BB5D-C07B6AADF260}" srcOrd="0" destOrd="0" presId="urn:microsoft.com/office/officeart/2009/3/layout/HorizontalOrganizationChart"/>
    <dgm:cxn modelId="{587A613F-F860-A64A-967B-F745B7099374}" type="presParOf" srcId="{ACDD5E44-753B-414C-BB5D-C07B6AADF260}" destId="{CDE05FA4-60B3-6D45-9E7A-94C3B59F7BDE}" srcOrd="0" destOrd="0" presId="urn:microsoft.com/office/officeart/2009/3/layout/HorizontalOrganizationChart"/>
    <dgm:cxn modelId="{EF9C7D6B-9E86-BE43-81D9-7EBEFDBB5A6C}" type="presParOf" srcId="{ACDD5E44-753B-414C-BB5D-C07B6AADF260}" destId="{975D86A4-B738-FE4B-BD14-73AC33687991}" srcOrd="1" destOrd="0" presId="urn:microsoft.com/office/officeart/2009/3/layout/HorizontalOrganizationChart"/>
    <dgm:cxn modelId="{537CD3E1-2A21-6D45-B422-C05EDBA568BA}" type="presParOf" srcId="{DDEC0A93-C880-7E4F-9072-F8FC2FB370F7}" destId="{5DCD7849-7D52-2C4F-830C-5BBB7C3FC452}" srcOrd="1" destOrd="0" presId="urn:microsoft.com/office/officeart/2009/3/layout/HorizontalOrganizationChart"/>
    <dgm:cxn modelId="{D3D7D066-A806-064C-8A54-5CC93E273AC5}" type="presParOf" srcId="{DDEC0A93-C880-7E4F-9072-F8FC2FB370F7}" destId="{49C27065-3D8E-AA4E-B16F-838FD3E53B28}" srcOrd="2" destOrd="0" presId="urn:microsoft.com/office/officeart/2009/3/layout/HorizontalOrganizationChart"/>
    <dgm:cxn modelId="{839A1610-D7D1-E24D-8908-C3277105CEC6}" type="presParOf" srcId="{D6C044F2-748E-E641-95BB-F13B974B31AC}" destId="{37BF016E-D872-2344-A81F-7F0F991F5CF8}" srcOrd="2" destOrd="0" presId="urn:microsoft.com/office/officeart/2009/3/layout/HorizontalOrganizationChart"/>
    <dgm:cxn modelId="{9B102995-AAC1-1D40-8EC3-B40E5FF67759}" type="presParOf" srcId="{0B96758D-A530-6641-A3CD-754913E4DD7D}" destId="{65C8020A-CF91-4743-93A0-A9E0CA952B57}" srcOrd="2" destOrd="0" presId="urn:microsoft.com/office/officeart/2009/3/layout/HorizontalOrganizationChart"/>
    <dgm:cxn modelId="{20754607-9BE6-3C43-978B-3FB6B8198354}" type="presParOf" srcId="{0B96758D-A530-6641-A3CD-754913E4DD7D}" destId="{A940861E-670F-0642-A324-CC512533E054}" srcOrd="3" destOrd="0" presId="urn:microsoft.com/office/officeart/2009/3/layout/HorizontalOrganizationChart"/>
    <dgm:cxn modelId="{2A3FA06D-F4BB-8F40-B9AD-90E96548B039}" type="presParOf" srcId="{A940861E-670F-0642-A324-CC512533E054}" destId="{F3029E61-3249-E248-8B5B-C17C84E83A47}" srcOrd="0" destOrd="0" presId="urn:microsoft.com/office/officeart/2009/3/layout/HorizontalOrganizationChart"/>
    <dgm:cxn modelId="{B6F16B6A-D403-1144-BD96-DD5F6FC28579}" type="presParOf" srcId="{F3029E61-3249-E248-8B5B-C17C84E83A47}" destId="{6F4C2440-9D8B-8E45-B309-92EAD91BE885}" srcOrd="0" destOrd="0" presId="urn:microsoft.com/office/officeart/2009/3/layout/HorizontalOrganizationChart"/>
    <dgm:cxn modelId="{FAC0789C-94AD-0748-A466-D376D6E0F987}" type="presParOf" srcId="{F3029E61-3249-E248-8B5B-C17C84E83A47}" destId="{61C47A90-CC11-5445-A0FF-B9C85A8A5B59}" srcOrd="1" destOrd="0" presId="urn:microsoft.com/office/officeart/2009/3/layout/HorizontalOrganizationChart"/>
    <dgm:cxn modelId="{26F8A8CB-CEDE-AA48-9A42-9B6E681C2627}" type="presParOf" srcId="{A940861E-670F-0642-A324-CC512533E054}" destId="{F0532B4A-4281-9F4B-AEBE-698ECAAB7158}" srcOrd="1" destOrd="0" presId="urn:microsoft.com/office/officeart/2009/3/layout/HorizontalOrganizationChart"/>
    <dgm:cxn modelId="{6E1C77E8-E789-714B-BB91-DE91F6AB4766}" type="presParOf" srcId="{A940861E-670F-0642-A324-CC512533E054}" destId="{8555D5F5-1FAC-A545-964A-36ACF35BBDE7}" srcOrd="2" destOrd="0" presId="urn:microsoft.com/office/officeart/2009/3/layout/HorizontalOrganizationChart"/>
    <dgm:cxn modelId="{4056B7AF-B579-BD45-8D7A-9A0EB4554F42}" type="presParOf" srcId="{0B96758D-A530-6641-A3CD-754913E4DD7D}" destId="{4A097D30-2E1F-EB40-8672-08C207832CD1}" srcOrd="4" destOrd="0" presId="urn:microsoft.com/office/officeart/2009/3/layout/HorizontalOrganizationChart"/>
    <dgm:cxn modelId="{2BA1732B-DBB4-B948-A627-FA3FA8390DF8}" type="presParOf" srcId="{0B96758D-A530-6641-A3CD-754913E4DD7D}" destId="{407E487F-A449-2745-A5C0-08B50B79EDD9}" srcOrd="5" destOrd="0" presId="urn:microsoft.com/office/officeart/2009/3/layout/HorizontalOrganizationChart"/>
    <dgm:cxn modelId="{DE73E5A0-639E-F345-AAFC-EB97D5FAB6FA}" type="presParOf" srcId="{407E487F-A449-2745-A5C0-08B50B79EDD9}" destId="{7307C69B-604C-3541-A7E7-4FF79C02A208}" srcOrd="0" destOrd="0" presId="urn:microsoft.com/office/officeart/2009/3/layout/HorizontalOrganizationChart"/>
    <dgm:cxn modelId="{BEC8039B-F8A4-314D-8E4D-46D3EFA1AACE}" type="presParOf" srcId="{7307C69B-604C-3541-A7E7-4FF79C02A208}" destId="{2C6D90C2-D2B6-E64F-A5F0-D5BCCF291744}" srcOrd="0" destOrd="0" presId="urn:microsoft.com/office/officeart/2009/3/layout/HorizontalOrganizationChart"/>
    <dgm:cxn modelId="{77882B99-9C69-6B4D-93BB-5C6ED085BFB6}" type="presParOf" srcId="{7307C69B-604C-3541-A7E7-4FF79C02A208}" destId="{8E4E9696-D5FE-E946-8B20-7C8368B57BDC}" srcOrd="1" destOrd="0" presId="urn:microsoft.com/office/officeart/2009/3/layout/HorizontalOrganizationChart"/>
    <dgm:cxn modelId="{93A190AF-0FD4-A644-9F3F-EF92991C3450}" type="presParOf" srcId="{407E487F-A449-2745-A5C0-08B50B79EDD9}" destId="{ECBF0274-E2F2-C94F-A593-FB332F761FFA}" srcOrd="1" destOrd="0" presId="urn:microsoft.com/office/officeart/2009/3/layout/HorizontalOrganizationChart"/>
    <dgm:cxn modelId="{F70A36C6-22C9-9B46-99DC-2350A70161D6}" type="presParOf" srcId="{407E487F-A449-2745-A5C0-08B50B79EDD9}" destId="{9A2FF62E-AE28-8347-895A-311B445E41E4}" srcOrd="2" destOrd="0" presId="urn:microsoft.com/office/officeart/2009/3/layout/HorizontalOrganizationChart"/>
    <dgm:cxn modelId="{6964DD44-DA80-614C-A79C-470AF51725FD}" type="presParOf" srcId="{542FC000-9C5F-5E4D-91B7-23A0AA9E1080}" destId="{BBA6A4F5-BB9B-6C4B-A745-17B880D22F1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head</a:t>
          </a:r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title</a:t>
          </a:r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b="0" kern="1200" dirty="0"/>
            <a:t>Document Object Model</a:t>
          </a:r>
          <a:r>
            <a:rPr lang="en-US" sz="1100" kern="1200" dirty="0"/>
            <a:t>"</a:t>
          </a:r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body</a:t>
          </a:r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h1</a:t>
          </a:r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Belajar</a:t>
          </a:r>
          <a:r>
            <a:rPr lang="en-US" sz="1100" kern="1200" dirty="0"/>
            <a:t> DOM"</a:t>
          </a:r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h4</a:t>
          </a:r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“Mentors :"</a:t>
          </a:r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ol</a:t>
          </a:r>
          <a:endParaRPr lang="en-US" sz="11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Teguh</a:t>
          </a:r>
          <a:r>
            <a:rPr lang="en-US" sz="1100" kern="1200" dirty="0"/>
            <a:t>"</a:t>
          </a:r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Restu</a:t>
          </a:r>
          <a:r>
            <a:rPr lang="en-US" sz="1100" kern="1200" dirty="0"/>
            <a:t>"</a:t>
          </a:r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Icksan</a:t>
          </a:r>
          <a:r>
            <a:rPr lang="en-US" sz="1100" kern="1200" dirty="0"/>
            <a:t>"</a:t>
          </a:r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Hotma</a:t>
          </a:r>
          <a:r>
            <a:rPr lang="en-US" sz="1100" kern="1200" dirty="0"/>
            <a:t>"</a:t>
          </a:r>
        </a:p>
      </dsp:txBody>
      <dsp:txXfrm>
        <a:off x="9886064" y="4534130"/>
        <a:ext cx="918233" cy="570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8A4CB-ED4F-3C45-93F5-0425C9CBA4CA}">
      <dsp:nvSpPr>
        <dsp:cNvPr id="0" name=""/>
        <dsp:cNvSpPr/>
      </dsp:nvSpPr>
      <dsp:spPr>
        <a:xfrm>
          <a:off x="6269410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245"/>
              </a:lnTo>
              <a:lnTo>
                <a:pt x="703771" y="228245"/>
              </a:lnTo>
              <a:lnTo>
                <a:pt x="703771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16CD0-59CA-A342-8227-6872ABEE22D6}">
      <dsp:nvSpPr>
        <dsp:cNvPr id="0" name=""/>
        <dsp:cNvSpPr/>
      </dsp:nvSpPr>
      <dsp:spPr>
        <a:xfrm>
          <a:off x="5519919" y="393249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06989-970C-4440-B683-A5A95AB863D4}">
      <dsp:nvSpPr>
        <dsp:cNvPr id="0" name=""/>
        <dsp:cNvSpPr/>
      </dsp:nvSpPr>
      <dsp:spPr>
        <a:xfrm>
          <a:off x="5565639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703771" y="0"/>
              </a:moveTo>
              <a:lnTo>
                <a:pt x="703771" y="228245"/>
              </a:lnTo>
              <a:lnTo>
                <a:pt x="0" y="228245"/>
              </a:lnTo>
              <a:lnTo>
                <a:pt x="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FAC12-59F6-AB40-8500-C75FCA9A74CB}">
      <dsp:nvSpPr>
        <dsp:cNvPr id="0" name=""/>
        <dsp:cNvSpPr/>
      </dsp:nvSpPr>
      <dsp:spPr>
        <a:xfrm>
          <a:off x="6223690" y="1800069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1309F-3591-8F4F-9C3E-8D9B10F06D64}">
      <dsp:nvSpPr>
        <dsp:cNvPr id="0" name=""/>
        <dsp:cNvSpPr/>
      </dsp:nvSpPr>
      <dsp:spPr>
        <a:xfrm>
          <a:off x="6223690" y="73385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5693598" y="2573"/>
          <a:ext cx="1151625" cy="7312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5821556" y="124134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</a:t>
          </a:r>
          <a:endParaRPr lang="en-US" sz="1600" kern="1200" dirty="0"/>
        </a:p>
      </dsp:txBody>
      <dsp:txXfrm>
        <a:off x="5842975" y="145553"/>
        <a:ext cx="1108787" cy="688444"/>
      </dsp:txXfrm>
    </dsp:sp>
    <dsp:sp modelId="{866CD009-17AB-E145-A4CF-85F9452D43FB}">
      <dsp:nvSpPr>
        <dsp:cNvPr id="0" name=""/>
        <dsp:cNvSpPr/>
      </dsp:nvSpPr>
      <dsp:spPr>
        <a:xfrm>
          <a:off x="5693598" y="1068786"/>
          <a:ext cx="1151625" cy="731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184CA-0449-6F45-AC2D-9C93E10300BC}">
      <dsp:nvSpPr>
        <dsp:cNvPr id="0" name=""/>
        <dsp:cNvSpPr/>
      </dsp:nvSpPr>
      <dsp:spPr>
        <a:xfrm>
          <a:off x="5821556" y="1190347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</a:t>
          </a:r>
        </a:p>
      </dsp:txBody>
      <dsp:txXfrm>
        <a:off x="5842975" y="1211766"/>
        <a:ext cx="1108787" cy="688444"/>
      </dsp:txXfrm>
    </dsp:sp>
    <dsp:sp modelId="{38F46633-C057-0746-A299-F5123801794B}">
      <dsp:nvSpPr>
        <dsp:cNvPr id="0" name=""/>
        <dsp:cNvSpPr/>
      </dsp:nvSpPr>
      <dsp:spPr>
        <a:xfrm>
          <a:off x="5693598" y="2135000"/>
          <a:ext cx="1151625" cy="7312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5906-5D76-A54D-BB94-403A43EB5044}">
      <dsp:nvSpPr>
        <dsp:cNvPr id="0" name=""/>
        <dsp:cNvSpPr/>
      </dsp:nvSpPr>
      <dsp:spPr>
        <a:xfrm>
          <a:off x="5821556" y="2256560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</a:t>
          </a:r>
        </a:p>
      </dsp:txBody>
      <dsp:txXfrm>
        <a:off x="5842975" y="2277979"/>
        <a:ext cx="1108787" cy="688444"/>
      </dsp:txXfrm>
    </dsp:sp>
    <dsp:sp modelId="{A3416F58-42CE-6F49-80F9-C14A434BEF5A}">
      <dsp:nvSpPr>
        <dsp:cNvPr id="0" name=""/>
        <dsp:cNvSpPr/>
      </dsp:nvSpPr>
      <dsp:spPr>
        <a:xfrm>
          <a:off x="4989827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6153A-63A3-C34A-AB1C-AB7C3C850B5B}">
      <dsp:nvSpPr>
        <dsp:cNvPr id="0" name=""/>
        <dsp:cNvSpPr/>
      </dsp:nvSpPr>
      <dsp:spPr>
        <a:xfrm>
          <a:off x="5117785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href</a:t>
          </a:r>
          <a:endParaRPr lang="en-US" sz="1600" kern="1200" dirty="0"/>
        </a:p>
      </dsp:txBody>
      <dsp:txXfrm>
        <a:off x="5139204" y="3344192"/>
        <a:ext cx="1108787" cy="688444"/>
      </dsp:txXfrm>
    </dsp:sp>
    <dsp:sp modelId="{4F5FC58A-85AE-7648-970C-168135119B89}">
      <dsp:nvSpPr>
        <dsp:cNvPr id="0" name=""/>
        <dsp:cNvSpPr/>
      </dsp:nvSpPr>
      <dsp:spPr>
        <a:xfrm>
          <a:off x="2886417" y="4267426"/>
          <a:ext cx="5358444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E6CC-1941-0E4A-85BC-B6D8DE6C7C82}">
      <dsp:nvSpPr>
        <dsp:cNvPr id="0" name=""/>
        <dsp:cNvSpPr/>
      </dsp:nvSpPr>
      <dsp:spPr>
        <a:xfrm>
          <a:off x="3014376" y="4388987"/>
          <a:ext cx="5358444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"https://</a:t>
          </a:r>
          <a:r>
            <a:rPr lang="en-US" sz="1600" b="0" kern="1200" dirty="0" err="1"/>
            <a:t>www.instagram.com</a:t>
          </a:r>
          <a:r>
            <a:rPr lang="en-US" sz="1600" b="0" kern="1200" dirty="0"/>
            <a:t>/</a:t>
          </a:r>
          <a:r>
            <a:rPr lang="en-US" sz="1600" b="0" kern="1200" dirty="0" err="1"/>
            <a:t>teguhagungprabowo</a:t>
          </a:r>
          <a:r>
            <a:rPr lang="en-US" sz="1600" b="0" kern="1200" dirty="0"/>
            <a:t>/"</a:t>
          </a:r>
          <a:endParaRPr lang="en-US" sz="1600" kern="1200" dirty="0"/>
        </a:p>
      </dsp:txBody>
      <dsp:txXfrm>
        <a:off x="3035795" y="4410406"/>
        <a:ext cx="5315606" cy="688444"/>
      </dsp:txXfrm>
    </dsp:sp>
    <dsp:sp modelId="{3E86400F-361A-EC4A-A184-3CA7C34658C9}">
      <dsp:nvSpPr>
        <dsp:cNvPr id="0" name=""/>
        <dsp:cNvSpPr/>
      </dsp:nvSpPr>
      <dsp:spPr>
        <a:xfrm>
          <a:off x="6397369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A6FAA-21E0-5748-8858-1E48465B4CBE}">
      <dsp:nvSpPr>
        <dsp:cNvPr id="0" name=""/>
        <dsp:cNvSpPr/>
      </dsp:nvSpPr>
      <dsp:spPr>
        <a:xfrm>
          <a:off x="6525327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"</a:t>
          </a:r>
          <a:r>
            <a:rPr lang="en-US" sz="1600" kern="1200" dirty="0" err="1"/>
            <a:t>Teguh</a:t>
          </a:r>
          <a:r>
            <a:rPr lang="en-US" sz="1600" kern="1200" dirty="0"/>
            <a:t>"</a:t>
          </a:r>
        </a:p>
      </dsp:txBody>
      <dsp:txXfrm>
        <a:off x="6546746" y="3344192"/>
        <a:ext cx="1108787" cy="688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97D30-2E1F-EB40-8672-08C207832CD1}">
      <dsp:nvSpPr>
        <dsp:cNvPr id="0" name=""/>
        <dsp:cNvSpPr/>
      </dsp:nvSpPr>
      <dsp:spPr>
        <a:xfrm>
          <a:off x="3313379" y="2561421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0891" y="0"/>
              </a:lnTo>
              <a:lnTo>
                <a:pt x="330891" y="1422832"/>
              </a:lnTo>
              <a:lnTo>
                <a:pt x="661782" y="142283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8020A-CF91-4743-93A0-A9E0CA952B57}">
      <dsp:nvSpPr>
        <dsp:cNvPr id="0" name=""/>
        <dsp:cNvSpPr/>
      </dsp:nvSpPr>
      <dsp:spPr>
        <a:xfrm>
          <a:off x="3313379" y="2515701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48A8-2025-9A4C-8D2B-2FEE412A6ED7}">
      <dsp:nvSpPr>
        <dsp:cNvPr id="0" name=""/>
        <dsp:cNvSpPr/>
      </dsp:nvSpPr>
      <dsp:spPr>
        <a:xfrm>
          <a:off x="7284075" y="1092868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FE12D-30A4-CE48-839E-F07653ACD672}">
      <dsp:nvSpPr>
        <dsp:cNvPr id="0" name=""/>
        <dsp:cNvSpPr/>
      </dsp:nvSpPr>
      <dsp:spPr>
        <a:xfrm>
          <a:off x="3313379" y="1138588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1422832"/>
              </a:moveTo>
              <a:lnTo>
                <a:pt x="330891" y="1422832"/>
              </a:lnTo>
              <a:lnTo>
                <a:pt x="330891" y="0"/>
              </a:lnTo>
              <a:lnTo>
                <a:pt x="6617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E36FF3-6C72-7743-BB17-DA2E06807908}">
      <dsp:nvSpPr>
        <dsp:cNvPr id="0" name=""/>
        <dsp:cNvSpPr/>
      </dsp:nvSpPr>
      <dsp:spPr>
        <a:xfrm>
          <a:off x="4466" y="2056812"/>
          <a:ext cx="3308913" cy="1009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Window</a:t>
          </a:r>
        </a:p>
      </dsp:txBody>
      <dsp:txXfrm>
        <a:off x="4466" y="2056812"/>
        <a:ext cx="3308913" cy="1009218"/>
      </dsp:txXfrm>
    </dsp:sp>
    <dsp:sp modelId="{1F8B70BC-7032-E04F-A156-0F970E95A987}">
      <dsp:nvSpPr>
        <dsp:cNvPr id="0" name=""/>
        <dsp:cNvSpPr/>
      </dsp:nvSpPr>
      <dsp:spPr>
        <a:xfrm>
          <a:off x="3975162" y="633979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document</a:t>
          </a:r>
        </a:p>
      </dsp:txBody>
      <dsp:txXfrm>
        <a:off x="3975162" y="633979"/>
        <a:ext cx="3308913" cy="1009218"/>
      </dsp:txXfrm>
    </dsp:sp>
    <dsp:sp modelId="{CDE05FA4-60B3-6D45-9E7A-94C3B59F7BDE}">
      <dsp:nvSpPr>
        <dsp:cNvPr id="0" name=""/>
        <dsp:cNvSpPr/>
      </dsp:nvSpPr>
      <dsp:spPr>
        <a:xfrm>
          <a:off x="7945858" y="633979"/>
          <a:ext cx="3308913" cy="1009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....</a:t>
          </a:r>
        </a:p>
      </dsp:txBody>
      <dsp:txXfrm>
        <a:off x="7945858" y="633979"/>
        <a:ext cx="3308913" cy="1009218"/>
      </dsp:txXfrm>
    </dsp:sp>
    <dsp:sp modelId="{6F4C2440-9D8B-8E45-B309-92EAD91BE885}">
      <dsp:nvSpPr>
        <dsp:cNvPr id="0" name=""/>
        <dsp:cNvSpPr/>
      </dsp:nvSpPr>
      <dsp:spPr>
        <a:xfrm>
          <a:off x="3975162" y="2056812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history</a:t>
          </a:r>
        </a:p>
      </dsp:txBody>
      <dsp:txXfrm>
        <a:off x="3975162" y="2056812"/>
        <a:ext cx="3308913" cy="1009218"/>
      </dsp:txXfrm>
    </dsp:sp>
    <dsp:sp modelId="{2C6D90C2-D2B6-E64F-A5F0-D5BCCF291744}">
      <dsp:nvSpPr>
        <dsp:cNvPr id="0" name=""/>
        <dsp:cNvSpPr/>
      </dsp:nvSpPr>
      <dsp:spPr>
        <a:xfrm>
          <a:off x="3975162" y="3479644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location</a:t>
          </a:r>
        </a:p>
      </dsp:txBody>
      <dsp:txXfrm>
        <a:off x="3975162" y="3479644"/>
        <a:ext cx="3308913" cy="10092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66F23-F608-48C7-B4A9-017C717EA57D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CF7F6-0CAD-40EF-9436-CA56A9D8FD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931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3793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3095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4790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4660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5382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251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7469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8381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0464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5173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227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56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6251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8794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3321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0809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76294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3093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780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 computer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2943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741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1233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4458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0981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40832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580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7455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881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082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9426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4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677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23F4-F335-45C8-9456-7C6F31FE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31C49-9F99-4ADC-88C7-95EA80CCA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4635-099E-4787-98B9-20994852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9F2E6-FFA3-4140-926B-4AB04B82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88AA-376E-41AB-AA45-45CFC9B2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586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2924-47C1-47A5-95DD-8C55A407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E64D-87BD-492B-900C-F83418C10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0BE2C-A95F-4877-954D-111046D7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46FDA-1062-4353-86F7-50223463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82F2-FB15-4E70-8889-C9DB722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879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AF4B0A-40B1-48AA-84F9-60FE7F4CE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357F1-6B0A-4C8E-8281-70136D468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45B57-3594-41D0-B6FC-D5B1561B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7D6D3-E013-4A6A-9E2D-F97ADC7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330AC-A321-4CE6-A329-03AD58FC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814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15D3-AF39-4C16-B34C-63D667F6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343FD-AB45-4020-BECB-5BFCEC26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1B809-13BA-4629-9730-A1CFC15F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07B5-8EA2-49CC-B381-F6047DB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95C2-8FAC-406F-BB48-FC413FF5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949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B860-D360-43C6-AABD-31F7594D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0631D-D059-4CDC-86F8-9F55315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06632-7EE8-4850-B386-C55CEFE3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315E-3B85-4012-912E-B588E0B9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B249-66BA-44C4-B435-0ECF8961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170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0ACA-6184-4C3B-9C7A-ECD058ED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A0479-1DEB-478D-9216-59D48EBBF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53BD5-6316-4567-8B75-3D126206A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1F71-8635-4EE3-839B-32649BC4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38523-88B7-45BC-B197-264D2E43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D4351-1CF7-4856-BC75-676403B2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311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BCDD-311E-4378-AAC0-611A6BB6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2E92B-2173-434C-87AF-03D23D194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09E7D-C37B-488B-9EB6-AA9A3B62F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5CD14-282E-4CA6-810F-53AE3974A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9E365-3B29-4FB8-84A2-902A5A847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43EB1-E813-4146-9B95-468494A8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CF440-38C1-4D0E-AE13-3B7EF09D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D28A8-4D1F-4B8C-8F18-61B64210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828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0EDC-16E1-4B86-BDD6-FBB499EC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7DBED-66FD-457E-907D-09321D63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CA0E-F754-4DEF-8F1C-D9D365A3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6942-6215-40B8-B61D-A647BB69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680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12ACA-CF62-4839-90F7-D8B424F8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1F6A8-0D1B-495E-B720-7C00166F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1261-A663-426D-BC88-CECCB64F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8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A2E1-0958-49E5-858F-731851DF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7163-E388-4021-BD13-2428223A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6D1D-7321-4D6A-86C9-5B7212C9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72D7-969E-4040-91C4-3B69DFE4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EED9C-D946-4F9F-8D5B-424806BE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97F5-43A7-44DB-8E94-F7982A4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01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092B-92B2-48E1-92E5-DDBB19B7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6FD15-8277-4EBB-B46D-AD5FFFAFA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4A80F-9EC6-4975-8E78-7F497BEEB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1472A-EC91-4C74-AC98-6C5F158A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FAFCA-22CC-42B0-A274-68C72381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4BFB-D7A7-499A-861B-7D56A57C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169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8475B-B0EB-4411-BDB5-595C3856D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FA38-E353-44B6-8692-62C6544C5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92CD-28AE-49A9-BD20-6D0BB084E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CD6D0-9CB9-4A89-9FCB-26F6B7747F7C}" type="datetimeFigureOut">
              <a:rPr lang="en-ID" smtClean="0"/>
              <a:t>07/06/22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7AB45-EB1F-4659-9D2C-A2C139E6D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CD24-4F82-4016-B8F2-50358995D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5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6.wdp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Mengenal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Dasar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Pemrograman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2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Mark Zuckerberg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Meta 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“In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fifeteen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years we’ll be teaching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programming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just like reading and writing, and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woundering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why we didn’t do it sooner.”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Mark Zuckerberg Rugi Rp 414 Triliun dalam Sehari, Saham Meta Anjlok - Dunia  Tempo.co">
            <a:extLst>
              <a:ext uri="{FF2B5EF4-FFF2-40B4-BE49-F238E27FC236}">
                <a16:creationId xmlns:a16="http://schemas.microsoft.com/office/drawing/2014/main" id="{313E7A8C-7FA7-4B12-A3CF-B3D66F398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r="47165" b="18327"/>
          <a:stretch/>
        </p:blipFill>
        <p:spPr bwMode="auto">
          <a:xfrm>
            <a:off x="1489841" y="1733187"/>
            <a:ext cx="2733165" cy="2628266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038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–b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commit –m “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pesan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merge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source_branch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target_branch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add remote &lt;name&gt;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clone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push &lt;remote&gt; &lt;branch&gt;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pull &lt;remote&gt; &lt;branch&gt;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5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&amp; GITHUB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75262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928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E01050-7EBB-4373-A261-A0A08FBC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48DCB1-8A01-4676-9F85-D8F42B33E133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252EF4-3401-4D4A-9B76-2CDC7965C2BE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67AA68-F481-4314-8A35-C1CB75588A68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937F95-4780-42B6-BD55-F6641B82D14D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65ED75-421F-42CE-BF2B-14DCFE2D7275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Manfaat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0D7D7FB-638D-4738-8FF7-7B2A4F575394}"/>
              </a:ext>
            </a:extLst>
          </p:cNvPr>
          <p:cNvSpPr/>
          <p:nvPr/>
        </p:nvSpPr>
        <p:spPr>
          <a:xfrm>
            <a:off x="998806" y="2678721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E1466-9A9A-4821-8DDE-54857C30638D}"/>
              </a:ext>
            </a:extLst>
          </p:cNvPr>
          <p:cNvSpPr/>
          <p:nvPr/>
        </p:nvSpPr>
        <p:spPr>
          <a:xfrm>
            <a:off x="3158196" y="2678718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27CEDF-6011-4672-8027-C9AA6A0C1F17}"/>
              </a:ext>
            </a:extLst>
          </p:cNvPr>
          <p:cNvSpPr/>
          <p:nvPr/>
        </p:nvSpPr>
        <p:spPr>
          <a:xfrm>
            <a:off x="5317586" y="2678717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791331-0B11-4072-B239-AC0F941BA6C9}"/>
              </a:ext>
            </a:extLst>
          </p:cNvPr>
          <p:cNvSpPr/>
          <p:nvPr/>
        </p:nvSpPr>
        <p:spPr>
          <a:xfrm>
            <a:off x="7476976" y="2678716"/>
            <a:ext cx="1491175" cy="14911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6503A2-9C6F-45AC-8DF9-ED709CAF2C5A}"/>
              </a:ext>
            </a:extLst>
          </p:cNvPr>
          <p:cNvSpPr/>
          <p:nvPr/>
        </p:nvSpPr>
        <p:spPr>
          <a:xfrm>
            <a:off x="9636366" y="2678716"/>
            <a:ext cx="1491175" cy="1491175"/>
          </a:xfrm>
          <a:prstGeom prst="ellipse">
            <a:avLst/>
          </a:prstGeom>
          <a:solidFill>
            <a:srgbClr val="FC1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34AD4-B07E-4A69-989A-EA838631437D}"/>
              </a:ext>
            </a:extLst>
          </p:cNvPr>
          <p:cNvSpPr txBox="1"/>
          <p:nvPr/>
        </p:nvSpPr>
        <p:spPr>
          <a:xfrm>
            <a:off x="90033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DISIPLIN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7D8D5-9765-4EB1-9C48-CC574A9131AA}"/>
              </a:ext>
            </a:extLst>
          </p:cNvPr>
          <p:cNvSpPr txBox="1"/>
          <p:nvPr/>
        </p:nvSpPr>
        <p:spPr>
          <a:xfrm>
            <a:off x="305972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TELITI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964D54-E562-452E-8E37-E65BE516EDEF}"/>
              </a:ext>
            </a:extLst>
          </p:cNvPr>
          <p:cNvSpPr txBox="1"/>
          <p:nvPr/>
        </p:nvSpPr>
        <p:spPr>
          <a:xfrm>
            <a:off x="737850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OVERCLOCK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88353-2D44-4035-8E9D-9ACB7ED81A6F}"/>
              </a:ext>
            </a:extLst>
          </p:cNvPr>
          <p:cNvSpPr txBox="1"/>
          <p:nvPr/>
        </p:nvSpPr>
        <p:spPr>
          <a:xfrm>
            <a:off x="9120585" y="4331122"/>
            <a:ext cx="252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MEMBENTUK POLA KOMPUTASIONAL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3557D9-5806-4E79-BD24-127DED781498}"/>
              </a:ext>
            </a:extLst>
          </p:cNvPr>
          <p:cNvSpPr txBox="1"/>
          <p:nvPr/>
        </p:nvSpPr>
        <p:spPr>
          <a:xfrm>
            <a:off x="5116689" y="4290856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BERPIKIR ABSTRAK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3F28D-A841-42C1-865A-D23B1308664E}"/>
              </a:ext>
            </a:extLst>
          </p:cNvPr>
          <p:cNvSpPr txBox="1"/>
          <p:nvPr/>
        </p:nvSpPr>
        <p:spPr>
          <a:xfrm>
            <a:off x="868679" y="4760910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Bahasa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pemrograman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aturan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berbeda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beda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AFC9E-4A7E-41D0-B9F0-7DABF892E262}"/>
              </a:ext>
            </a:extLst>
          </p:cNvPr>
          <p:cNvSpPr txBox="1"/>
          <p:nvPr/>
        </p:nvSpPr>
        <p:spPr>
          <a:xfrm>
            <a:off x="3059721" y="4791463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Saat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menuliskan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sebuah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function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terkadang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sensitive case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9671-544D-4557-B7F0-38CF029ABF53}"/>
              </a:ext>
            </a:extLst>
          </p:cNvPr>
          <p:cNvSpPr txBox="1"/>
          <p:nvPr/>
        </p:nvSpPr>
        <p:spPr>
          <a:xfrm>
            <a:off x="5251938" y="4800840"/>
            <a:ext cx="1688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Menyembunyikan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kesulitan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atau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kompleksitifitas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agar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lebih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mudah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6B19E5-9D7E-45CE-A03B-26A8D99F0ED0}"/>
              </a:ext>
            </a:extLst>
          </p:cNvPr>
          <p:cNvSpPr txBox="1"/>
          <p:nvPr/>
        </p:nvSpPr>
        <p:spPr>
          <a:xfrm>
            <a:off x="7378500" y="4800840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Mengubah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computer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menjadi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powerfull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8EA85-2CC3-44AE-9647-4FB1E0771E74}"/>
              </a:ext>
            </a:extLst>
          </p:cNvPr>
          <p:cNvSpPr txBox="1"/>
          <p:nvPr/>
        </p:nvSpPr>
        <p:spPr>
          <a:xfrm>
            <a:off x="9537888" y="4983166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Belajar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algoritma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memecahkan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masalah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3639B1-C53F-4A54-B17F-97398BEB9D1F}"/>
              </a:ext>
            </a:extLst>
          </p:cNvPr>
          <p:cNvSpPr txBox="1"/>
          <p:nvPr/>
        </p:nvSpPr>
        <p:spPr>
          <a:xfrm>
            <a:off x="1145929" y="3039582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46FE37-5683-4CEC-A3CB-880B5C75B974}"/>
              </a:ext>
            </a:extLst>
          </p:cNvPr>
          <p:cNvSpPr txBox="1"/>
          <p:nvPr/>
        </p:nvSpPr>
        <p:spPr>
          <a:xfrm>
            <a:off x="3336971" y="3039581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5DAAD4-96DB-4E1D-A85A-2A063167AB74}"/>
              </a:ext>
            </a:extLst>
          </p:cNvPr>
          <p:cNvSpPr txBox="1"/>
          <p:nvPr/>
        </p:nvSpPr>
        <p:spPr>
          <a:xfrm>
            <a:off x="7655753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04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796EBC-790D-4346-B118-CBD3BE4D0295}"/>
              </a:ext>
            </a:extLst>
          </p:cNvPr>
          <p:cNvSpPr txBox="1"/>
          <p:nvPr/>
        </p:nvSpPr>
        <p:spPr>
          <a:xfrm>
            <a:off x="9815140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05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6C456A-9AF4-4926-BEE2-E08B524D70A1}"/>
              </a:ext>
            </a:extLst>
          </p:cNvPr>
          <p:cNvSpPr txBox="1"/>
          <p:nvPr/>
        </p:nvSpPr>
        <p:spPr>
          <a:xfrm>
            <a:off x="5529188" y="3039579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3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FEDD5C-EADE-44C9-A8F8-8B9B63041172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8AE62D-3424-40D3-80BC-2C40917BC102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1D3ECFCD-A06A-4B1A-9242-B2CD7C834FE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2724914-3405-4E69-9BA2-4489C2867113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2C82-80B5-4C85-B82B-5468598BBE1F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INTERPRETER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23978-9B5C-4955-8C1A-4B2D144DA38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COMPILER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3CA56E-DBDC-4481-81B8-016149A5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66BB618-32F9-48EB-AB65-988C0AA6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D241D6-BE9D-4D41-81DC-F8A83DA6C0CB}"/>
              </a:ext>
            </a:extLst>
          </p:cNvPr>
          <p:cNvCxnSpPr/>
          <p:nvPr/>
        </p:nvCxnSpPr>
        <p:spPr>
          <a:xfrm>
            <a:off x="2711669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750B7F04-368F-4A72-8FAE-580D042A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52" y="3268602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376B5BDF-21C5-45ED-8DEB-18596DF14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96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78E7342F-6A21-4880-9288-470DAEB5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28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C2F4EE81-73E6-4023-B6E6-0CF4A330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2B87DC-0707-4291-9424-D99DAB52E451}"/>
              </a:ext>
            </a:extLst>
          </p:cNvPr>
          <p:cNvCxnSpPr/>
          <p:nvPr/>
        </p:nvCxnSpPr>
        <p:spPr>
          <a:xfrm>
            <a:off x="8731470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">
            <a:extLst>
              <a:ext uri="{FF2B5EF4-FFF2-40B4-BE49-F238E27FC236}">
                <a16:creationId xmlns:a16="http://schemas.microsoft.com/office/drawing/2014/main" id="{BC65662E-0ABF-4CE9-A399-2D113A338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3" y="426760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6DB974-28F0-44D8-B1CE-B9F92480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2" y="3352988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FE92E15A-56EE-406C-847F-A11D6AAB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A645AD4-3F95-4B7B-AA4C-913AECCF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1683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F5F8B5-6C34-9247-98CD-97B231A00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00709"/>
              </p:ext>
            </p:extLst>
          </p:nvPr>
        </p:nvGraphicFramePr>
        <p:xfrm>
          <a:off x="926028" y="2162875"/>
          <a:ext cx="10339944" cy="37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986">
                  <a:extLst>
                    <a:ext uri="{9D8B030D-6E8A-4147-A177-3AD203B41FA5}">
                      <a16:colId xmlns:a16="http://schemas.microsoft.com/office/drawing/2014/main" val="3849057013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230474759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768559725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354419087"/>
                    </a:ext>
                  </a:extLst>
                </a:gridCol>
              </a:tblGrid>
              <a:tr h="7484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COMPILER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INTERPRETER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775763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SIAP UNTUK DIJALANKAN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BUTUH INTERPRETER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3303988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CEPAT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LAMBAT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04916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LANGKAH TAMBAHAN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TIDAK TERLIHAT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MUDAH UNTUK DIAKSES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MUDAH UNTUK DIUJI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9406802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3030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8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The most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powerfull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programming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&lt;JavaScript&gt;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4464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Variable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Nilai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Angka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String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aritmatika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 + - / * %)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pembanding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perintah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itenary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unary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43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342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0668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83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&lt;input&gt;</a:t>
            </a:r>
          </a:p>
          <a:p>
            <a:r>
              <a:rPr lang="en-US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textarea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fieldset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grouping form /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stepper</a:t>
            </a:r>
          </a:p>
          <a:p>
            <a:r>
              <a:rPr lang="en-US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datalist</a:t>
            </a:r>
            <a:r>
              <a:rPr lang="en-US" dirty="0">
                <a:solidFill>
                  <a:schemeClr val="bg1"/>
                </a:solidFill>
              </a:rPr>
              <a:t>&gt; =&gt;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history search</a:t>
            </a:r>
          </a:p>
          <a:p>
            <a:r>
              <a:rPr lang="en-US" dirty="0">
                <a:solidFill>
                  <a:schemeClr val="bg1"/>
                </a:solidFill>
              </a:rPr>
              <a:t>&lt;output&gt;</a:t>
            </a:r>
          </a:p>
          <a:p>
            <a:r>
              <a:rPr lang="en-US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optgroup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7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2B5B7-2E7A-4161-A758-E758C4CD9478}"/>
              </a:ext>
            </a:extLst>
          </p:cNvPr>
          <p:cNvSpPr/>
          <p:nvPr/>
        </p:nvSpPr>
        <p:spPr>
          <a:xfrm>
            <a:off x="7847585" y="2967335"/>
            <a:ext cx="198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6CF71-0B4D-489B-9720-603E82049082}"/>
              </a:ext>
            </a:extLst>
          </p:cNvPr>
          <p:cNvSpPr/>
          <p:nvPr/>
        </p:nvSpPr>
        <p:spPr>
          <a:xfrm>
            <a:off x="3147818" y="1877677"/>
            <a:ext cx="436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pengkondisian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D15C57-1623-4F80-BE75-6BD5F8A83508}"/>
              </a:ext>
            </a:extLst>
          </p:cNvPr>
          <p:cNvSpPr/>
          <p:nvPr/>
        </p:nvSpPr>
        <p:spPr>
          <a:xfrm>
            <a:off x="381836" y="3429000"/>
            <a:ext cx="566866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pengulangan</a:t>
            </a:r>
            <a:endParaRPr lang="en-U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F7626D-F5A7-4E72-8046-39CA4B525949}"/>
              </a:ext>
            </a:extLst>
          </p:cNvPr>
          <p:cNvSpPr/>
          <p:nvPr/>
        </p:nvSpPr>
        <p:spPr>
          <a:xfrm>
            <a:off x="8559378" y="954347"/>
            <a:ext cx="344992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Tipe</a:t>
            </a:r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86F92-F9ED-4320-AAE5-2DEDD16FD923}"/>
              </a:ext>
            </a:extLst>
          </p:cNvPr>
          <p:cNvSpPr/>
          <p:nvPr/>
        </p:nvSpPr>
        <p:spPr>
          <a:xfrm>
            <a:off x="273309" y="928328"/>
            <a:ext cx="2490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variable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BC8FA-42AD-4CF5-AD92-033C9CB8293E}"/>
              </a:ext>
            </a:extLst>
          </p:cNvPr>
          <p:cNvSpPr/>
          <p:nvPr/>
        </p:nvSpPr>
        <p:spPr>
          <a:xfrm>
            <a:off x="3165417" y="5200783"/>
            <a:ext cx="25923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206D5-F046-482E-966C-B7E1F1988DB8}"/>
              </a:ext>
            </a:extLst>
          </p:cNvPr>
          <p:cNvSpPr/>
          <p:nvPr/>
        </p:nvSpPr>
        <p:spPr>
          <a:xfrm>
            <a:off x="7847585" y="5200783"/>
            <a:ext cx="21530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95527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30986"/>
              </p:ext>
            </p:extLst>
          </p:nvPr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20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76229"/>
              </p:ext>
            </p:extLst>
          </p:nvPr>
        </p:nvGraphicFramePr>
        <p:xfrm>
          <a:off x="6672555" y="3277688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66445"/>
              </p:ext>
            </p:extLst>
          </p:nvPr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68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JavaScript 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45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 Vin Diesel, Pemeran Dominic Toretto dalam Fast and Furious Halaman  all - Kompas.com">
            <a:extLst>
              <a:ext uri="{FF2B5EF4-FFF2-40B4-BE49-F238E27FC236}">
                <a16:creationId xmlns:a16="http://schemas.microsoft.com/office/drawing/2014/main" id="{B5FD6320-42FB-9949-B3AE-4977E80D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07641"/>
            <a:ext cx="72009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AE86F-516B-CF4A-A3C9-03F5073AB3A5}"/>
              </a:ext>
            </a:extLst>
          </p:cNvPr>
          <p:cNvSpPr txBox="1"/>
          <p:nvPr/>
        </p:nvSpPr>
        <p:spPr>
          <a:xfrm>
            <a:off x="0" y="509257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2052" name="Picture 4" descr="Hendri - Javascript Hello world | Belajar Coding Menyenangkan!">
            <a:extLst>
              <a:ext uri="{FF2B5EF4-FFF2-40B4-BE49-F238E27FC236}">
                <a16:creationId xmlns:a16="http://schemas.microsoft.com/office/drawing/2014/main" id="{85299905-1DA4-A54D-86F1-25358C76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24" y="1492418"/>
            <a:ext cx="769391" cy="7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4104415" y="916510"/>
            <a:ext cx="398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(Document Object Model)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801" y="2254804"/>
            <a:ext cx="105043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web.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sehingga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program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mengubah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style,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konten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 DOM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node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;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begitu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bahasa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berinteraksi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“MDN Web”</a:t>
            </a:r>
          </a:p>
        </p:txBody>
      </p:sp>
    </p:spTree>
    <p:extLst>
      <p:ext uri="{BB962C8B-B14F-4D97-AF65-F5344CB8AC3E}">
        <p14:creationId xmlns:p14="http://schemas.microsoft.com/office/powerpoint/2010/main" val="60448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Document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9D2E4D0B-D6BB-684D-8094-8B5DFC00857B}"/>
              </a:ext>
            </a:extLst>
          </p:cNvPr>
          <p:cNvSpPr/>
          <p:nvPr/>
        </p:nvSpPr>
        <p:spPr>
          <a:xfrm>
            <a:off x="4065226" y="2015635"/>
            <a:ext cx="539827" cy="2622468"/>
          </a:xfrm>
          <a:prstGeom prst="leftBrace">
            <a:avLst>
              <a:gd name="adj1" fmla="val 8333"/>
              <a:gd name="adj2" fmla="val 4818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80EBC-A7B9-AC40-959C-0B3F29C46DD5}"/>
              </a:ext>
            </a:extLst>
          </p:cNvPr>
          <p:cNvSpPr txBox="1"/>
          <p:nvPr/>
        </p:nvSpPr>
        <p:spPr>
          <a:xfrm>
            <a:off x="2467778" y="3113524"/>
            <a:ext cx="1470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</a:t>
            </a:r>
            <a:endParaRPr lang="en-ID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0D9832-DBE5-3F49-92DF-426D51F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90" y="1367495"/>
            <a:ext cx="6907942" cy="508936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2D6016-BCB6-B943-95B9-F1C38E5CCCAA}"/>
              </a:ext>
            </a:extLst>
          </p:cNvPr>
          <p:cNvSpPr/>
          <p:nvPr/>
        </p:nvSpPr>
        <p:spPr>
          <a:xfrm>
            <a:off x="4732290" y="5244029"/>
            <a:ext cx="1051565" cy="3162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Object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35A0B2-F4CD-804D-92C9-F5C3F992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64" y="1264617"/>
            <a:ext cx="4762500" cy="529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881350" y="3723701"/>
            <a:ext cx="253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Method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3214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Model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Bikin Bangga, Ini 5 Model Asal Indonesia yang Sukses Go Internasional!">
            <a:extLst>
              <a:ext uri="{FF2B5EF4-FFF2-40B4-BE49-F238E27FC236}">
                <a16:creationId xmlns:a16="http://schemas.microsoft.com/office/drawing/2014/main" id="{7D372229-DDF1-B841-B5CF-34A1A9FCA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445"/>
          <a:stretch/>
        </p:blipFill>
        <p:spPr bwMode="auto">
          <a:xfrm>
            <a:off x="862026" y="2148290"/>
            <a:ext cx="4072007" cy="420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Tahap Membuat Animasi 3D Yang Wajib Kamu Ketahui. | Commercial Production  House | Jasa Video Company Profile">
            <a:extLst>
              <a:ext uri="{FF2B5EF4-FFF2-40B4-BE49-F238E27FC236}">
                <a16:creationId xmlns:a16="http://schemas.microsoft.com/office/drawing/2014/main" id="{A25A591C-C9EB-E24C-96E7-8743AC60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61" y="2148290"/>
            <a:ext cx="5140325" cy="34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4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Representasi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element HTML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object.”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Sandhika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Galih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2337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871714" y="1253358"/>
            <a:ext cx="380604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871714" y="2667449"/>
            <a:ext cx="619720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871714" y="4081540"/>
            <a:ext cx="94833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Bahasa </a:t>
            </a:r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115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F140C-FA73-8544-9D6F-3170846F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55" y="966877"/>
            <a:ext cx="6474689" cy="56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6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-1" y="157659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DD09C-B446-7249-8715-499DD1B9DE1C}"/>
              </a:ext>
            </a:extLst>
          </p:cNvPr>
          <p:cNvSpPr txBox="1"/>
          <p:nvPr/>
        </p:nvSpPr>
        <p:spPr>
          <a:xfrm>
            <a:off x="-2" y="42657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 Tree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A50FD67-5DEA-114B-85E9-CDD3FF0DE6E8}"/>
              </a:ext>
            </a:extLst>
          </p:cNvPr>
          <p:cNvSpPr/>
          <p:nvPr/>
        </p:nvSpPr>
        <p:spPr>
          <a:xfrm>
            <a:off x="5888513" y="2867139"/>
            <a:ext cx="414969" cy="112372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20346-4C32-B149-97BC-7A52FBA71C08}"/>
              </a:ext>
            </a:extLst>
          </p:cNvPr>
          <p:cNvSpPr txBox="1"/>
          <p:nvPr/>
        </p:nvSpPr>
        <p:spPr>
          <a:xfrm>
            <a:off x="2599981" y="3004409"/>
            <a:ext cx="313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 </a:t>
            </a:r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representasikan</a:t>
            </a:r>
            <a:endParaRPr 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r"/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sebagai</a:t>
            </a:r>
            <a:endParaRPr lang="en-ID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9343F-4DC8-2D43-A0E0-88F65B6A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01" y="1165900"/>
            <a:ext cx="8921597" cy="52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5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08177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7381300" y="2332380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endCxn id="5" idx="1"/>
          </p:cNvCxnSpPr>
          <p:nvPr/>
        </p:nvCxnSpPr>
        <p:spPr>
          <a:xfrm flipV="1">
            <a:off x="6510969" y="2501657"/>
            <a:ext cx="870331" cy="395779"/>
          </a:xfrm>
          <a:prstGeom prst="curvedConnector3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17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Tree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3D5E6-8A63-1348-86CE-3C5C21DE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615435"/>
            <a:ext cx="8661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140803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E652D3-CAC9-7047-B651-1D20F0E28591}"/>
              </a:ext>
            </a:extLst>
          </p:cNvPr>
          <p:cNvSpPr txBox="1"/>
          <p:nvPr/>
        </p:nvSpPr>
        <p:spPr>
          <a:xfrm>
            <a:off x="4384713" y="145103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953A9-AC39-0948-8EE3-42D238DD44EB}"/>
              </a:ext>
            </a:extLst>
          </p:cNvPr>
          <p:cNvSpPr txBox="1"/>
          <p:nvPr/>
        </p:nvSpPr>
        <p:spPr>
          <a:xfrm>
            <a:off x="4384713" y="2440712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EECEA-52B8-EF43-AFCF-FD4B23AC79E8}"/>
              </a:ext>
            </a:extLst>
          </p:cNvPr>
          <p:cNvSpPr txBox="1"/>
          <p:nvPr/>
        </p:nvSpPr>
        <p:spPr>
          <a:xfrm>
            <a:off x="4384713" y="342900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61AFF-E9E8-B447-A996-B79806F9110B}"/>
              </a:ext>
            </a:extLst>
          </p:cNvPr>
          <p:cNvSpPr txBox="1"/>
          <p:nvPr/>
        </p:nvSpPr>
        <p:spPr>
          <a:xfrm>
            <a:off x="3876102" y="4614904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atribute</a:t>
            </a:r>
            <a:endParaRPr lang="en-ID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88DF6-FE2B-8B4A-B399-CF9C5E4F5050}"/>
              </a:ext>
            </a:extLst>
          </p:cNvPr>
          <p:cNvSpPr txBox="1"/>
          <p:nvPr/>
        </p:nvSpPr>
        <p:spPr>
          <a:xfrm>
            <a:off x="8460954" y="4614904"/>
            <a:ext cx="638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D4B49-FC7D-1143-BD2A-CD336E59BE32}"/>
              </a:ext>
            </a:extLst>
          </p:cNvPr>
          <p:cNvSpPr txBox="1"/>
          <p:nvPr/>
        </p:nvSpPr>
        <p:spPr>
          <a:xfrm>
            <a:off x="1792078" y="5662211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77280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813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32423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NodeList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443373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HTMLCollection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378984"/>
            <a:ext cx="599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689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474441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sesuatu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mempermudah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tujuan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manusia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Mobile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Game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Website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Virus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Desktop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21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950272"/>
            <a:chOff x="-211015" y="1187546"/>
            <a:chExt cx="6091553" cy="9502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NodeList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vs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HTMLCollection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Keduanya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754504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datanya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mirip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array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311624"/>
            <a:ext cx="10515600" cy="1070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NodeList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node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apapun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sedangkan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HTMLCollection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Hierarki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813882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DOM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9010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Struktur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Hierarki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DOM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11600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lain di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dom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323064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Parent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diatas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400242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Child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dibawah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F60AEDD-5F68-1441-8C2B-F3C3DE81E1D0}"/>
              </a:ext>
            </a:extLst>
          </p:cNvPr>
          <p:cNvSpPr txBox="1">
            <a:spLocks/>
          </p:cNvSpPr>
          <p:nvPr/>
        </p:nvSpPr>
        <p:spPr>
          <a:xfrm>
            <a:off x="1057507" y="5477420"/>
            <a:ext cx="10515600" cy="116001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GrandParent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Ancestor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Descendent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Siblings</a:t>
            </a:r>
            <a:endParaRPr lang="en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- DOM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6404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berbasis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website</a:t>
            </a: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761082" y="3032160"/>
            <a:ext cx="10515600" cy="1460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seluruh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diakses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761082" y="395088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Atribut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Text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601248" y="541105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diubah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dihapus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3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6270"/>
            <a:ext cx="10515600" cy="7768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Selection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838200" y="2978095"/>
            <a:ext cx="105156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Manipulation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838200" y="3648883"/>
            <a:ext cx="10515600" cy="1033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Traversal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838200" y="4294180"/>
            <a:ext cx="10515600" cy="776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handling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468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557574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getElementById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2701637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getElementsByTagName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264778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getElementsByClassName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3791553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341956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querySelectorAll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7BC3C2EB-2389-9D49-884D-6BA413F5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02691"/>
              </p:ext>
            </p:extLst>
          </p:nvPr>
        </p:nvGraphicFramePr>
        <p:xfrm>
          <a:off x="1855699" y="2501896"/>
          <a:ext cx="9210908" cy="3210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454">
                  <a:extLst>
                    <a:ext uri="{9D8B030D-6E8A-4147-A177-3AD203B41FA5}">
                      <a16:colId xmlns:a16="http://schemas.microsoft.com/office/drawing/2014/main" val="1440269730"/>
                    </a:ext>
                  </a:extLst>
                </a:gridCol>
                <a:gridCol w="4605454">
                  <a:extLst>
                    <a:ext uri="{9D8B030D-6E8A-4147-A177-3AD203B41FA5}">
                      <a16:colId xmlns:a16="http://schemas.microsoft.com/office/drawing/2014/main" val="280885418"/>
                    </a:ext>
                  </a:extLst>
                </a:gridCol>
              </a:tblGrid>
              <a:tr h="53512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45563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getElementById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640429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getElementsByTagName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039413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getElementByClassName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23968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21417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querySelectorAll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NodeList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86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316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9594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4821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Pemrograman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Cara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simple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pada computer 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43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Node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createElement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createTextNode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classList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815624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4342399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style()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892801"/>
            <a:ext cx="10515600" cy="10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</a:t>
            </a:r>
          </a:p>
          <a:p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936019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6E46124-8110-A047-B107-47868733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57" y="1784278"/>
            <a:ext cx="8915086" cy="45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74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826126" y="3795178"/>
            <a:ext cx="10539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https://www.w3schools.com/</a:t>
            </a:r>
            <a:r>
              <a:rPr lang="en-US" sz="3200" dirty="0" err="1">
                <a:solidFill>
                  <a:schemeClr val="bg1"/>
                </a:solidFill>
              </a:rPr>
              <a:t>jsref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prop_element_classlist.asp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86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06464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0609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1597120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Events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370662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2651871"/>
            <a:ext cx="599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4169C-8F03-094C-9532-B86A152ADC06}"/>
              </a:ext>
            </a:extLst>
          </p:cNvPr>
          <p:cNvSpPr txBox="1"/>
          <p:nvPr/>
        </p:nvSpPr>
        <p:spPr>
          <a:xfrm>
            <a:off x="3098811" y="4476064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Even &lt;&gt; Odd</a:t>
            </a:r>
          </a:p>
          <a:p>
            <a:pPr algn="ctr"/>
            <a:r>
              <a:rPr lang="en-US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Genap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 &lt;&gt; </a:t>
            </a:r>
            <a:r>
              <a:rPr lang="en-US" sz="32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Ganjil</a:t>
            </a:r>
            <a:endParaRPr lang="en-ID" sz="32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92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Definition Event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DOM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user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(mouse event, keyboard event,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378285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Ataupun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otomatis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API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(document on load,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How to use event?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Handler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7168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The Different and who the best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504C6A-3D9C-7C4F-9502-B1B861FE47D1}"/>
              </a:ext>
            </a:extLst>
          </p:cNvPr>
          <p:cNvCxnSpPr/>
          <p:nvPr/>
        </p:nvCxnSpPr>
        <p:spPr>
          <a:xfrm>
            <a:off x="2864386" y="2875402"/>
            <a:ext cx="29635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264B8-5063-9347-B09F-A488154866B7}"/>
              </a:ext>
            </a:extLst>
          </p:cNvPr>
          <p:cNvSpPr txBox="1"/>
          <p:nvPr/>
        </p:nvSpPr>
        <p:spPr>
          <a:xfrm>
            <a:off x="5905040" y="2583014"/>
            <a:ext cx="45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3465B-E082-E64A-9D47-54D48F42891B}"/>
              </a:ext>
            </a:extLst>
          </p:cNvPr>
          <p:cNvSpPr txBox="1"/>
          <p:nvPr/>
        </p:nvSpPr>
        <p:spPr>
          <a:xfrm>
            <a:off x="6441196" y="2675346"/>
            <a:ext cx="373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tidak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direkomendasikan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)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92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1" grpId="1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hasa Pemrograman Paling Aneh dan Unik yang Ada di Dunia - Kotakode.com |  Komunitas Developer Indonesia">
            <a:extLst>
              <a:ext uri="{FF2B5EF4-FFF2-40B4-BE49-F238E27FC236}">
                <a16:creationId xmlns:a16="http://schemas.microsoft.com/office/drawing/2014/main" id="{C65E3423-41C7-4F2B-89C2-3D703BCD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4" y="1241862"/>
            <a:ext cx="11035111" cy="482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32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Event Handler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Mouse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Keyboard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Resource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Focus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View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Form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Drag &amp; Drop Event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Etc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238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1442641" y="3784162"/>
            <a:ext cx="9306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en</a:t>
            </a:r>
            <a:r>
              <a:rPr lang="en-US" sz="3200" dirty="0">
                <a:solidFill>
                  <a:schemeClr val="bg1"/>
                </a:solidFill>
              </a:rPr>
              <a:t>-US/docs/Web/Events</a:t>
            </a:r>
          </a:p>
        </p:txBody>
      </p:sp>
    </p:spTree>
    <p:extLst>
      <p:ext uri="{BB962C8B-B14F-4D97-AF65-F5344CB8AC3E}">
        <p14:creationId xmlns:p14="http://schemas.microsoft.com/office/powerpoint/2010/main" val="348317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8925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6621137" y="5530467"/>
            <a:ext cx="1255923" cy="837283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6621137" y="4573679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8984254" y="4631951"/>
            <a:ext cx="1255923" cy="83862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946F0E-4219-214B-ABA1-7A92D59A712B}"/>
              </a:ext>
            </a:extLst>
          </p:cNvPr>
          <p:cNvSpPr/>
          <p:nvPr/>
        </p:nvSpPr>
        <p:spPr>
          <a:xfrm>
            <a:off x="8356292" y="3685441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5923"/>
                      <a:gd name="connsiteY0" fmla="*/ 157755 h 946510"/>
                      <a:gd name="connsiteX1" fmla="*/ 157755 w 1255923"/>
                      <a:gd name="connsiteY1" fmla="*/ 0 h 946510"/>
                      <a:gd name="connsiteX2" fmla="*/ 1098168 w 1255923"/>
                      <a:gd name="connsiteY2" fmla="*/ 0 h 946510"/>
                      <a:gd name="connsiteX3" fmla="*/ 1255923 w 1255923"/>
                      <a:gd name="connsiteY3" fmla="*/ 157755 h 946510"/>
                      <a:gd name="connsiteX4" fmla="*/ 1255923 w 1255923"/>
                      <a:gd name="connsiteY4" fmla="*/ 788755 h 946510"/>
                      <a:gd name="connsiteX5" fmla="*/ 1098168 w 1255923"/>
                      <a:gd name="connsiteY5" fmla="*/ 946510 h 946510"/>
                      <a:gd name="connsiteX6" fmla="*/ 157755 w 1255923"/>
                      <a:gd name="connsiteY6" fmla="*/ 946510 h 946510"/>
                      <a:gd name="connsiteX7" fmla="*/ 0 w 1255923"/>
                      <a:gd name="connsiteY7" fmla="*/ 788755 h 946510"/>
                      <a:gd name="connsiteX8" fmla="*/ 0 w 1255923"/>
                      <a:gd name="connsiteY8" fmla="*/ 157755 h 946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55923" h="946510" extrusionOk="0">
                        <a:moveTo>
                          <a:pt x="0" y="157755"/>
                        </a:moveTo>
                        <a:cubicBezTo>
                          <a:pt x="-7727" y="65863"/>
                          <a:pt x="60559" y="3780"/>
                          <a:pt x="157755" y="0"/>
                        </a:cubicBezTo>
                        <a:cubicBezTo>
                          <a:pt x="483111" y="67462"/>
                          <a:pt x="693309" y="47817"/>
                          <a:pt x="1098168" y="0"/>
                        </a:cubicBezTo>
                        <a:cubicBezTo>
                          <a:pt x="1177462" y="7649"/>
                          <a:pt x="1254002" y="81248"/>
                          <a:pt x="1255923" y="157755"/>
                        </a:cubicBezTo>
                        <a:cubicBezTo>
                          <a:pt x="1299420" y="246968"/>
                          <a:pt x="1246553" y="475127"/>
                          <a:pt x="1255923" y="788755"/>
                        </a:cubicBezTo>
                        <a:cubicBezTo>
                          <a:pt x="1268450" y="877367"/>
                          <a:pt x="1187472" y="942028"/>
                          <a:pt x="1098168" y="946510"/>
                        </a:cubicBezTo>
                        <a:cubicBezTo>
                          <a:pt x="888539" y="936290"/>
                          <a:pt x="542659" y="876427"/>
                          <a:pt x="157755" y="946510"/>
                        </a:cubicBezTo>
                        <a:cubicBezTo>
                          <a:pt x="70234" y="942740"/>
                          <a:pt x="-6229" y="884538"/>
                          <a:pt x="0" y="788755"/>
                        </a:cubicBezTo>
                        <a:cubicBezTo>
                          <a:pt x="-14751" y="487103"/>
                          <a:pt x="55291" y="399286"/>
                          <a:pt x="0" y="1577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F46ED-D797-DB43-9841-B253E8CF12A7}"/>
              </a:ext>
            </a:extLst>
          </p:cNvPr>
          <p:cNvCxnSpPr/>
          <p:nvPr/>
        </p:nvCxnSpPr>
        <p:spPr>
          <a:xfrm>
            <a:off x="7105879" y="4573679"/>
            <a:ext cx="1795750" cy="0"/>
          </a:xfrm>
          <a:prstGeom prst="line">
            <a:avLst/>
          </a:prstGeom>
          <a:ln w="57150">
            <a:solidFill>
              <a:srgbClr val="FF33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4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3742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46723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GIT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0DC34-95FE-4A46-BD77-24672DB2994F}"/>
              </a:ext>
            </a:extLst>
          </p:cNvPr>
          <p:cNvSpPr txBox="1"/>
          <p:nvPr/>
        </p:nvSpPr>
        <p:spPr>
          <a:xfrm>
            <a:off x="0" y="371387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9267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1701767" y="482901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026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C669B9ED-9128-5B42-91C0-D5E331996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420" y="1766391"/>
            <a:ext cx="2759802" cy="27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2BAF32-0732-CA48-A0B1-3918066FED61}"/>
              </a:ext>
            </a:extLst>
          </p:cNvPr>
          <p:cNvGrpSpPr/>
          <p:nvPr/>
        </p:nvGrpSpPr>
        <p:grpSpPr>
          <a:xfrm>
            <a:off x="7111126" y="1744358"/>
            <a:ext cx="3379107" cy="3940393"/>
            <a:chOff x="7111126" y="1744358"/>
            <a:chExt cx="3379107" cy="394039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12FDFB9-EF78-EE43-948D-3A43FDC6379D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0A4BD-CB4A-6C46-8F73-4136D6C07E33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28" name="Picture 4" descr="Github Logo - Free social media icons">
                <a:extLst>
                  <a:ext uri="{FF2B5EF4-FFF2-40B4-BE49-F238E27FC236}">
                    <a16:creationId xmlns:a16="http://schemas.microsoft.com/office/drawing/2014/main" id="{F5BA4532-8854-CB49-84D8-EBC500A26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6D832-2C37-144D-A241-95A8AA43C298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7DBF38-C2BF-E144-8960-0808E9FFE2D4}"/>
              </a:ext>
            </a:extLst>
          </p:cNvPr>
          <p:cNvSpPr txBox="1"/>
          <p:nvPr/>
        </p:nvSpPr>
        <p:spPr>
          <a:xfrm>
            <a:off x="4406446" y="2805142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686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0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1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712123" y="1244610"/>
            <a:ext cx="23936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Skill?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660121" y="2670957"/>
            <a:ext cx="651639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Sistem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Operasi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712123" y="4097305"/>
            <a:ext cx="641239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Latar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belakang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22379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9639D1-C295-0241-8BEB-BE69947C79BA}"/>
              </a:ext>
            </a:extLst>
          </p:cNvPr>
          <p:cNvSpPr txBox="1"/>
          <p:nvPr/>
        </p:nvSpPr>
        <p:spPr>
          <a:xfrm>
            <a:off x="571041" y="1351422"/>
            <a:ext cx="11049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control system (VCS)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lunak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terintegrasi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membantu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Century Gothic" panose="020B0502020202020204" pitchFamily="34" charset="0"/>
              </a:rPr>
              <a:t>software engineer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5D8B2-6B4D-F84F-A00A-D3272DF985EA}"/>
              </a:ext>
            </a:extLst>
          </p:cNvPr>
          <p:cNvSpPr txBox="1"/>
          <p:nvPr/>
        </p:nvSpPr>
        <p:spPr>
          <a:xfrm>
            <a:off x="683046" y="4650828"/>
            <a:ext cx="376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~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Attlassian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9058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428726"/>
            <a:ext cx="69155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Why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 should use </a:t>
            </a:r>
            <a:r>
              <a:rPr lang="en-US" sz="4400" dirty="0">
                <a:solidFill>
                  <a:srgbClr val="00B0F0"/>
                </a:solidFill>
                <a:latin typeface="Century Gothic" panose="020B0502020202020204" pitchFamily="34" charset="0"/>
              </a:rPr>
              <a:t>VCS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684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0F5E7C-5D82-0A49-8952-3DF9F4F7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10" y="1051140"/>
            <a:ext cx="7763380" cy="548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72163-6D67-234A-A9A4-0E676A9E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10" y="1051140"/>
            <a:ext cx="7763380" cy="549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DAAA7-6DCA-AB42-8FC7-628304D9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310" y="1031653"/>
            <a:ext cx="7763380" cy="5526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076E3-E34D-D74F-8A35-183F97A1F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444" y="1031653"/>
            <a:ext cx="7738246" cy="549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C02F9-5943-4041-B39C-C8038C0A2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715" y="1051140"/>
            <a:ext cx="7800975" cy="552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903DA-8BD9-2441-B392-F0A1B177D8D5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7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15926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56149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appy man online dating via laptop Free Vector">
            <a:extLst>
              <a:ext uri="{FF2B5EF4-FFF2-40B4-BE49-F238E27FC236}">
                <a16:creationId xmlns:a16="http://schemas.microsoft.com/office/drawing/2014/main" id="{965F765F-E30B-D84B-8FDE-319F4E14A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6588089" y="1427600"/>
            <a:ext cx="5089792" cy="47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agiarism concept with thief Free Vector">
            <a:extLst>
              <a:ext uri="{FF2B5EF4-FFF2-40B4-BE49-F238E27FC236}">
                <a16:creationId xmlns:a16="http://schemas.microsoft.com/office/drawing/2014/main" id="{CB67F731-5F03-2949-AE8E-907096BCE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390" y1="43645" x2="56390" y2="43645"/>
                        <a14:foregroundMark x1="56070" y1="41247" x2="56070" y2="41247"/>
                        <a14:foregroundMark x1="55591" y1="40288" x2="55591" y2="40288"/>
                        <a14:foregroundMark x1="53834" y1="39568" x2="56390" y2="41487"/>
                        <a14:backgroundMark x1="71086" y1="25180" x2="75559" y2="32374"/>
                        <a14:backgroundMark x1="75559" y1="32374" x2="76038" y2="31655"/>
                        <a14:backgroundMark x1="73003" y1="19904" x2="73642" y2="34053"/>
                        <a14:backgroundMark x1="73642" y1="34053" x2="82268" y2="36451"/>
                        <a14:backgroundMark x1="82268" y1="36451" x2="75879" y2="31175"/>
                        <a14:backgroundMark x1="75879" y1="31175" x2="65815" y2="32134"/>
                        <a14:backgroundMark x1="76358" y1="23501" x2="84665" y2="32134"/>
                        <a14:backgroundMark x1="84665" y1="32134" x2="81629" y2="43405"/>
                        <a14:backgroundMark x1="81629" y1="43405" x2="71725" y2="44844"/>
                        <a14:backgroundMark x1="71725" y1="44844" x2="57049" y2="40391"/>
                        <a14:backgroundMark x1="54634" y1="38239" x2="50639" y2="34293"/>
                        <a14:backgroundMark x1="50639" y1="34293" x2="47764" y2="29017"/>
                        <a14:backgroundMark x1="25080" y1="31175" x2="30032" y2="40767"/>
                        <a14:backgroundMark x1="30032" y1="40767" x2="32748" y2="52998"/>
                        <a14:backgroundMark x1="32748" y1="52998" x2="25719" y2="55396"/>
                        <a14:backgroundMark x1="25719" y1="55396" x2="22204" y2="54197"/>
                        <a14:backgroundMark x1="34026" y1="33813" x2="34984" y2="46043"/>
                        <a14:backgroundMark x1="34984" y1="46043" x2="38818" y2="56835"/>
                        <a14:backgroundMark x1="12780" y1="75060" x2="15974" y2="8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717"/>
          <a:stretch/>
        </p:blipFill>
        <p:spPr bwMode="auto">
          <a:xfrm>
            <a:off x="211626" y="1123720"/>
            <a:ext cx="5672222" cy="4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usiness man working on a laptop computer office concept administration at office desk character Premium Vector">
            <a:extLst>
              <a:ext uri="{FF2B5EF4-FFF2-40B4-BE49-F238E27FC236}">
                <a16:creationId xmlns:a16="http://schemas.microsoft.com/office/drawing/2014/main" id="{73345AFD-CEC2-C643-BE79-E8C926F7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5016" y1="27316" x2="24601" y2="19010"/>
                        <a14:backgroundMark x1="24601" y1="19010" x2="24601" y2="19010"/>
                        <a14:backgroundMark x1="20607" y1="45208" x2="20128" y2="32588"/>
                        <a14:backgroundMark x1="20128" y1="32588" x2="19329" y2="3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40" y="1994053"/>
            <a:ext cx="3866919" cy="386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49686CA-AC4A-5646-B7AD-D17EC9A5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70" y="1970711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4311359-BCA8-EE44-8851-401F5904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91" y="1301649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FB46586-D715-D540-A957-9A103902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54" y="1994053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912 L 0.08034 -0.14838 C 0.09701 -0.16111 0.12253 -0.16782 0.1487 -0.16782 C 0.17904 -0.16782 0.20339 -0.16111 0.21967 -0.14838 L 0.30092 -0.09166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-3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912 L -0.07722 -0.15972 C -0.09323 -0.175 -0.11732 -0.1831 -0.14258 -0.1831 C -0.17136 -0.1831 -0.1944 -0.175 -0.21042 -0.15972 L -0.2875 -0.0912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Kolaboration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20481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Sharing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02992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2463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What is different with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C7CB86-1991-7A4E-A107-5AAE515ECF48}"/>
              </a:ext>
            </a:extLst>
          </p:cNvPr>
          <p:cNvGrpSpPr/>
          <p:nvPr/>
        </p:nvGrpSpPr>
        <p:grpSpPr>
          <a:xfrm>
            <a:off x="7538144" y="2164929"/>
            <a:ext cx="3379107" cy="3264501"/>
            <a:chOff x="7538144" y="2164929"/>
            <a:chExt cx="3379107" cy="326450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9E4D3954-C7EE-BA42-9A84-EF5B9A928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711" y="2164929"/>
              <a:ext cx="2445974" cy="219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4ADA46-C880-3649-893D-9EC8F12138EF}"/>
                </a:ext>
              </a:extLst>
            </p:cNvPr>
            <p:cNvSpPr txBox="1"/>
            <p:nvPr/>
          </p:nvSpPr>
          <p:spPr>
            <a:xfrm>
              <a:off x="7538144" y="4659989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Drive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9DA999-1FE9-F34F-B424-140FA1F70982}"/>
              </a:ext>
            </a:extLst>
          </p:cNvPr>
          <p:cNvGrpSpPr/>
          <p:nvPr/>
        </p:nvGrpSpPr>
        <p:grpSpPr>
          <a:xfrm>
            <a:off x="3210403" y="1966744"/>
            <a:ext cx="4574295" cy="3473557"/>
            <a:chOff x="3210403" y="1966744"/>
            <a:chExt cx="4574295" cy="3473557"/>
          </a:xfrm>
        </p:grpSpPr>
        <p:pic>
          <p:nvPicPr>
            <p:cNvPr id="4100" name="Picture 4" descr="ICloud, IPhone, Berkendara ICloud gambar png">
              <a:extLst>
                <a:ext uri="{FF2B5EF4-FFF2-40B4-BE49-F238E27FC236}">
                  <a16:creationId xmlns:a16="http://schemas.microsoft.com/office/drawing/2014/main" id="{8DCD4C07-C81B-4147-B8AA-51975373B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403" y="1966744"/>
              <a:ext cx="4574295" cy="304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619F6F-DBC1-2649-9F67-E31E2695B335}"/>
                </a:ext>
              </a:extLst>
            </p:cNvPr>
            <p:cNvSpPr txBox="1"/>
            <p:nvPr/>
          </p:nvSpPr>
          <p:spPr>
            <a:xfrm>
              <a:off x="3807996" y="4670860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ICloud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993E3-91C5-694C-BDA2-3CC44AF335A9}"/>
              </a:ext>
            </a:extLst>
          </p:cNvPr>
          <p:cNvGrpSpPr/>
          <p:nvPr/>
        </p:nvGrpSpPr>
        <p:grpSpPr>
          <a:xfrm>
            <a:off x="428889" y="2352099"/>
            <a:ext cx="3379107" cy="3100946"/>
            <a:chOff x="428889" y="2352099"/>
            <a:chExt cx="3379107" cy="3100946"/>
          </a:xfrm>
        </p:grpSpPr>
        <p:pic>
          <p:nvPicPr>
            <p:cNvPr id="4102" name="Picture 6" descr="Dropbox Logo transparent PNG - StickPNG">
              <a:extLst>
                <a:ext uri="{FF2B5EF4-FFF2-40B4-BE49-F238E27FC236}">
                  <a16:creationId xmlns:a16="http://schemas.microsoft.com/office/drawing/2014/main" id="{D90CDDCF-8476-054B-91C8-DB4F2400E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5" r="74649" b="36466"/>
            <a:stretch/>
          </p:blipFill>
          <p:spPr bwMode="auto">
            <a:xfrm>
              <a:off x="848042" y="2352099"/>
              <a:ext cx="2142348" cy="2301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40924F-9CCF-A346-AF09-D7232FF6E1A3}"/>
                </a:ext>
              </a:extLst>
            </p:cNvPr>
            <p:cNvSpPr txBox="1"/>
            <p:nvPr/>
          </p:nvSpPr>
          <p:spPr>
            <a:xfrm>
              <a:off x="428889" y="4683604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Dropbox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054BA4-3578-4A41-9129-E37E5918C03E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02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5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about VCS 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snapshot’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source code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bekerja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berkolaborasi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baik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F3A659-6705-2347-8DAB-EC90DF99DA62}"/>
              </a:ext>
            </a:extLst>
          </p:cNvPr>
          <p:cNvSpPr txBox="1">
            <a:spLocks/>
          </p:cNvSpPr>
          <p:nvPr/>
        </p:nvSpPr>
        <p:spPr>
          <a:xfrm>
            <a:off x="838200" y="396674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Mengetahui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siapa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68100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Kembali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keadaan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sebelum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(Checkout) …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2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2" grpId="0" build="p"/>
      <p:bldP spid="14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D07E25-9615-3041-BEE3-CA872412224C}"/>
              </a:ext>
            </a:extLst>
          </p:cNvPr>
          <p:cNvGrpSpPr/>
          <p:nvPr/>
        </p:nvGrpSpPr>
        <p:grpSpPr>
          <a:xfrm>
            <a:off x="110169" y="1878682"/>
            <a:ext cx="12081831" cy="3723702"/>
            <a:chOff x="110168" y="1894901"/>
            <a:chExt cx="12081831" cy="3723702"/>
          </a:xfrm>
        </p:grpSpPr>
        <p:pic>
          <p:nvPicPr>
            <p:cNvPr id="6150" name="Picture 6" descr="Top 5 Open Source Version Control Tools for System Admins">
              <a:extLst>
                <a:ext uri="{FF2B5EF4-FFF2-40B4-BE49-F238E27FC236}">
                  <a16:creationId xmlns:a16="http://schemas.microsoft.com/office/drawing/2014/main" id="{73CC582E-8E6C-8345-B500-D089CAFFE5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667" b="79667" l="4083" r="89167">
                          <a14:foregroundMark x1="7417" y1="38667" x2="11667" y2="61333"/>
                          <a14:foregroundMark x1="11667" y1="61333" x2="11917" y2="61667"/>
                          <a14:foregroundMark x1="4083" y1="59167" x2="9500" y2="42500"/>
                          <a14:foregroundMark x1="9500" y1="42500" x2="11667" y2="38667"/>
                          <a14:foregroundMark x1="26750" y1="41833" x2="30750" y2="57333"/>
                          <a14:foregroundMark x1="30750" y1="57333" x2="31667" y2="59000"/>
                          <a14:foregroundMark x1="46667" y1="39833" x2="51000" y2="58833"/>
                          <a14:foregroundMark x1="51000" y1="58833" x2="51083" y2="58167"/>
                          <a14:foregroundMark x1="66583" y1="35333" x2="68000" y2="54833"/>
                          <a14:foregroundMark x1="68000" y1="54833" x2="69500" y2="63000"/>
                          <a14:foregroundMark x1="69500" y1="63000" x2="74167" y2="45500"/>
                          <a14:foregroundMark x1="74167" y1="45500" x2="69750" y2="45000"/>
                          <a14:foregroundMark x1="69750" y1="45000" x2="68583" y2="52500"/>
                          <a14:foregroundMark x1="68583" y1="52500" x2="73667" y2="52333"/>
                          <a14:foregroundMark x1="73667" y1="52333" x2="69833" y2="48333"/>
                          <a14:foregroundMark x1="69833" y1="48333" x2="69500" y2="48500"/>
                          <a14:foregroundMark x1="70667" y1="39833" x2="64750" y2="59667"/>
                          <a14:foregroundMark x1="69583" y1="36000" x2="75917" y2="56667"/>
                          <a14:foregroundMark x1="5000" y1="38333" x2="9500" y2="36833"/>
                          <a14:foregroundMark x1="9500" y1="36833" x2="13500" y2="39333"/>
                          <a14:foregroundMark x1="13500" y1="39333" x2="15583" y2="46167"/>
                          <a14:foregroundMark x1="15583" y1="46167" x2="16417" y2="54167"/>
                          <a14:foregroundMark x1="16417" y1="54167" x2="13917" y2="61500"/>
                          <a14:foregroundMark x1="13917" y1="61500" x2="10083" y2="64000"/>
                          <a14:foregroundMark x1="10083" y1="64000" x2="6250" y2="62667"/>
                          <a14:foregroundMark x1="6250" y1="62667" x2="5833" y2="62000"/>
                          <a14:foregroundMark x1="9417" y1="34667" x2="13833" y2="36333"/>
                          <a14:foregroundMark x1="13833" y1="36333" x2="16500" y2="42333"/>
                          <a14:foregroundMark x1="16500" y1="42333" x2="17583" y2="48667"/>
                          <a14:foregroundMark x1="14917" y1="37833" x2="17500" y2="44167"/>
                          <a14:foregroundMark x1="17500" y1="44167" x2="18083" y2="50833"/>
                          <a14:foregroundMark x1="23833" y1="38333" x2="28583" y2="34667"/>
                          <a14:foregroundMark x1="28583" y1="34667" x2="33167" y2="35833"/>
                          <a14:foregroundMark x1="33167" y1="35833" x2="35750" y2="42167"/>
                          <a14:foregroundMark x1="35750" y1="42167" x2="36667" y2="50667"/>
                          <a14:foregroundMark x1="36667" y1="50667" x2="36167" y2="59167"/>
                          <a14:foregroundMark x1="36167" y1="59167" x2="33333" y2="64500"/>
                          <a14:foregroundMark x1="33333" y1="64500" x2="29250" y2="65500"/>
                          <a14:foregroundMark x1="29250" y1="65500" x2="25250" y2="63333"/>
                          <a14:foregroundMark x1="25250" y1="63333" x2="23000" y2="56000"/>
                          <a14:foregroundMark x1="23000" y1="56000" x2="22500" y2="47500"/>
                          <a14:foregroundMark x1="22500" y1="47500" x2="23167" y2="43333"/>
                          <a14:foregroundMark x1="34500" y1="37500" x2="36500" y2="44333"/>
                          <a14:foregroundMark x1="36500" y1="44333" x2="37667" y2="55000"/>
                          <a14:foregroundMark x1="36167" y1="39000" x2="36167" y2="39000"/>
                          <a14:foregroundMark x1="44167" y1="38000" x2="48833" y2="37833"/>
                          <a14:foregroundMark x1="48833" y1="37833" x2="53000" y2="38500"/>
                          <a14:foregroundMark x1="53000" y1="38500" x2="55500" y2="44667"/>
                          <a14:foregroundMark x1="55500" y1="44667" x2="55833" y2="54167"/>
                          <a14:foregroundMark x1="55833" y1="54167" x2="53917" y2="61167"/>
                          <a14:foregroundMark x1="53917" y1="61167" x2="49583" y2="63500"/>
                          <a14:foregroundMark x1="49583" y1="63500" x2="45750" y2="60667"/>
                          <a14:foregroundMark x1="45750" y1="60667" x2="43583" y2="53833"/>
                          <a14:foregroundMark x1="43583" y1="53833" x2="42750" y2="46167"/>
                          <a14:foregroundMark x1="42750" y1="46167" x2="43083" y2="41500"/>
                          <a14:foregroundMark x1="52917" y1="36000" x2="56083" y2="43333"/>
                          <a14:foregroundMark x1="56083" y1="43333" x2="57250" y2="52833"/>
                          <a14:foregroundMark x1="57250" y1="52833" x2="53417" y2="57333"/>
                          <a14:foregroundMark x1="53417" y1="57333" x2="49250" y2="56167"/>
                          <a14:foregroundMark x1="49250" y1="56167" x2="44917" y2="51500"/>
                          <a14:foregroundMark x1="44917" y1="51500" x2="48667" y2="50500"/>
                          <a14:foregroundMark x1="67750" y1="39167" x2="71833" y2="42333"/>
                          <a14:foregroundMark x1="71833" y1="42333" x2="75250" y2="49167"/>
                          <a14:foregroundMark x1="75250" y1="49167" x2="74667" y2="57667"/>
                          <a14:foregroundMark x1="74667" y1="57667" x2="71667" y2="64333"/>
                          <a14:foregroundMark x1="72583" y1="37333" x2="75500" y2="43333"/>
                          <a14:foregroundMark x1="75500" y1="43333" x2="76917" y2="52333"/>
                          <a14:foregroundMark x1="76917" y1="52333" x2="75583" y2="61333"/>
                          <a14:foregroundMark x1="74167" y1="38667" x2="76250" y2="41500"/>
                          <a14:foregroundMark x1="55083" y1="39167" x2="55083" y2="39167"/>
                          <a14:foregroundMark x1="57167" y1="45667" x2="57167" y2="45667"/>
                          <a14:foregroundMark x1="53750" y1="51000" x2="53750" y2="51000"/>
                          <a14:foregroundMark x1="50583" y1="47000" x2="50667" y2="56833"/>
                          <a14:foregroundMark x1="50667" y1="56833" x2="50833" y2="58333"/>
                          <a14:foregroundMark x1="55750" y1="39667" x2="55750" y2="39667"/>
                          <a14:backgroundMark x1="20250" y1="43833" x2="20250" y2="43833"/>
                          <a14:backgroundMark x1="23250" y1="38333" x2="23250" y2="38333"/>
                          <a14:backgroundMark x1="23333" y1="38333" x2="23333" y2="38333"/>
                          <a14:backgroundMark x1="23417" y1="39000" x2="23417" y2="39000"/>
                          <a14:backgroundMark x1="23333" y1="38667" x2="23333" y2="38667"/>
                          <a14:backgroundMark x1="23167" y1="38667" x2="23500" y2="36333"/>
                          <a14:backgroundMark x1="23167" y1="38667" x2="23167" y2="38667"/>
                          <a14:backgroundMark x1="23500" y1="38667" x2="23917" y2="37500"/>
                          <a14:backgroundMark x1="59167" y1="45833" x2="59167" y2="45833"/>
                          <a14:backgroundMark x1="83500" y1="50000" x2="86833" y2="43667"/>
                          <a14:backgroundMark x1="86833" y1="43667" x2="91250" y2="43333"/>
                          <a14:backgroundMark x1="91250" y1="43333" x2="94250" y2="49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" t="24834" r="964" b="14082"/>
            <a:stretch/>
          </p:blipFill>
          <p:spPr bwMode="auto">
            <a:xfrm>
              <a:off x="110168" y="1894901"/>
              <a:ext cx="11964319" cy="3723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Top 5 Open Source Version Control Tools for System Admins">
              <a:extLst>
                <a:ext uri="{FF2B5EF4-FFF2-40B4-BE49-F238E27FC236}">
                  <a16:creationId xmlns:a16="http://schemas.microsoft.com/office/drawing/2014/main" id="{9815754E-30C1-9247-B1A0-96E2C3BEF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500" b="75333" l="81833" r="97917">
                          <a14:foregroundMark x1="87000" y1="36833" x2="86417" y2="52167"/>
                          <a14:foregroundMark x1="86500" y1="39333" x2="90583" y2="39667"/>
                          <a14:foregroundMark x1="90583" y1="39667" x2="94500" y2="46167"/>
                          <a14:foregroundMark x1="94500" y1="46167" x2="95833" y2="53500"/>
                          <a14:foregroundMark x1="95833" y1="53500" x2="93250" y2="60000"/>
                          <a14:foregroundMark x1="93250" y1="60000" x2="89000" y2="64167"/>
                          <a14:foregroundMark x1="89000" y1="64167" x2="85417" y2="61000"/>
                          <a14:foregroundMark x1="85417" y1="61000" x2="83750" y2="53000"/>
                          <a14:foregroundMark x1="83750" y1="53000" x2="83583" y2="48000"/>
                          <a14:foregroundMark x1="82667" y1="42167" x2="83528" y2="37765"/>
                          <a14:foregroundMark x1="85345" y1="34921" x2="86500" y2="35333"/>
                          <a14:foregroundMark x1="88917" y1="36333" x2="93583" y2="37167"/>
                          <a14:foregroundMark x1="93583" y1="37167" x2="96417" y2="42667"/>
                          <a14:foregroundMark x1="96417" y1="42667" x2="97000" y2="51333"/>
                          <a14:foregroundMark x1="97000" y1="51333" x2="95178" y2="61759"/>
                          <a14:foregroundMark x1="94250" y1="37833" x2="96167" y2="40000"/>
                          <a14:backgroundMark x1="82917" y1="36833" x2="84750" y2="34333"/>
                          <a14:backgroundMark x1="84583" y1="35333" x2="84000" y2="35500"/>
                          <a14:backgroundMark x1="84167" y1="35333" x2="84917" y2="34833"/>
                          <a14:backgroundMark x1="93833" y1="65833" x2="95167" y2="63333"/>
                          <a14:backgroundMark x1="85250" y1="34667" x2="83833" y2="3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0" t="29714" b="19503"/>
            <a:stretch/>
          </p:blipFill>
          <p:spPr bwMode="auto">
            <a:xfrm>
              <a:off x="9738910" y="2192357"/>
              <a:ext cx="2453089" cy="309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6AC507-8F91-7C48-BE95-1717E54731CB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9E82AA-E9A9-F543-8D54-66412B14E03C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001074-BCF2-0641-90F8-897593787F3A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BA17B8-80C2-DC4D-966D-04A969DEF8BB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FD5D6-6D16-034E-8E96-6432EE1538C8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Version Control System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18DB54-1445-6244-BF83-24B5051F3FF4}"/>
              </a:ext>
            </a:extLst>
          </p:cNvPr>
          <p:cNvSpPr txBox="1"/>
          <p:nvPr/>
        </p:nvSpPr>
        <p:spPr>
          <a:xfrm>
            <a:off x="332242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CVS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F9B88-6467-A84C-B36D-A1C084C276AC}"/>
              </a:ext>
            </a:extLst>
          </p:cNvPr>
          <p:cNvSpPr txBox="1"/>
          <p:nvPr/>
        </p:nvSpPr>
        <p:spPr>
          <a:xfrm>
            <a:off x="2676385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SVN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7C570-A35A-A34B-941F-12F7264195F2}"/>
              </a:ext>
            </a:extLst>
          </p:cNvPr>
          <p:cNvSpPr txBox="1"/>
          <p:nvPr/>
        </p:nvSpPr>
        <p:spPr>
          <a:xfrm>
            <a:off x="5160553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BDFF5F-5299-8E43-BC15-A2780954175C}"/>
              </a:ext>
            </a:extLst>
          </p:cNvPr>
          <p:cNvSpPr txBox="1"/>
          <p:nvPr/>
        </p:nvSpPr>
        <p:spPr>
          <a:xfrm>
            <a:off x="7317494" y="4687101"/>
            <a:ext cx="2570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MERCURIAL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4B111-1BE2-D946-99E3-52C7DEA6F709}"/>
              </a:ext>
            </a:extLst>
          </p:cNvPr>
          <p:cNvSpPr txBox="1"/>
          <p:nvPr/>
        </p:nvSpPr>
        <p:spPr>
          <a:xfrm>
            <a:off x="10003559" y="4687101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BAZAAR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9971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DBEBA93-4324-4F42-9707-509D4A8AEAD7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BCDD8D-2FF4-0145-8C85-242C19A78ED6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6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6143E48C-3CE2-A649-AAE8-514071EB4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504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44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0CAF74-A46D-0049-9158-E7E2C9859E1D}"/>
              </a:ext>
            </a:extLst>
          </p:cNvPr>
          <p:cNvSpPr txBox="1">
            <a:spLocks/>
          </p:cNvSpPr>
          <p:nvPr/>
        </p:nvSpPr>
        <p:spPr>
          <a:xfrm>
            <a:off x="838199" y="2788138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VCS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terdistribusi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di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folder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23A6C-2C15-C843-BE73-5EE04DF10E78}"/>
              </a:ext>
            </a:extLst>
          </p:cNvPr>
          <p:cNvSpPr txBox="1"/>
          <p:nvPr/>
        </p:nvSpPr>
        <p:spPr>
          <a:xfrm>
            <a:off x="3098810" y="405777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Repository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2C3717A-92B5-8546-91F3-3B7624B63D86}"/>
              </a:ext>
            </a:extLst>
          </p:cNvPr>
          <p:cNvSpPr txBox="1">
            <a:spLocks/>
          </p:cNvSpPr>
          <p:nvPr/>
        </p:nvSpPr>
        <p:spPr>
          <a:xfrm>
            <a:off x="838198" y="3618210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Riwayat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serangkaian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2" grpId="0" build="p"/>
      <p:bldP spid="14" grpId="0"/>
      <p:bldP spid="14" grpId="1"/>
      <p:bldP spid="15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Tanpa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4D4B974-838D-304E-A9C0-198F7941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25" t="10343" r="12358" b="45145"/>
          <a:stretch/>
        </p:blipFill>
        <p:spPr>
          <a:xfrm>
            <a:off x="2885292" y="2048996"/>
            <a:ext cx="6421416" cy="41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EA4FBB-48D3-7644-A000-05F3C395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12"/>
          <a:stretch/>
        </p:blipFill>
        <p:spPr>
          <a:xfrm>
            <a:off x="4088328" y="5560258"/>
            <a:ext cx="4368800" cy="5047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Mulai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sadar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mengerjakan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skripsi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BAB 1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begin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bab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perbaikan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latar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belakang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menambahkan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teori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judul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3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menghapus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9" grpId="0" build="p"/>
      <p:bldP spid="20" grpId="0" build="p"/>
      <p:bldP spid="21" grpId="0" build="p"/>
      <p:bldP spid="22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1 - HTML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2 - CSS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5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Intro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7 – Variable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5B47C-6AF4-EF4B-85B5-08552DE3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20" y="5613467"/>
            <a:ext cx="1955800" cy="4699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4412C57-5217-9940-8934-F647864F15B3}"/>
              </a:ext>
            </a:extLst>
          </p:cNvPr>
          <p:cNvSpPr/>
          <p:nvPr/>
        </p:nvSpPr>
        <p:spPr>
          <a:xfrm>
            <a:off x="3646948" y="4879301"/>
            <a:ext cx="175847" cy="1758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6239885-4611-7747-9E34-796E62A62709}"/>
              </a:ext>
            </a:extLst>
          </p:cNvPr>
          <p:cNvSpPr/>
          <p:nvPr/>
        </p:nvSpPr>
        <p:spPr>
          <a:xfrm>
            <a:off x="3993686" y="2520924"/>
            <a:ext cx="4801968" cy="1939112"/>
          </a:xfrm>
          <a:prstGeom prst="wedgeRoundRectCallout">
            <a:avLst>
              <a:gd name="adj1" fmla="val -48957"/>
              <a:gd name="adj2" fmla="val 691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D2F4B1-C625-AE4B-AA18-DA427AF5E9B2}"/>
              </a:ext>
            </a:extLst>
          </p:cNvPr>
          <p:cNvSpPr txBox="1">
            <a:spLocks/>
          </p:cNvSpPr>
          <p:nvPr/>
        </p:nvSpPr>
        <p:spPr>
          <a:xfrm>
            <a:off x="4421688" y="2914267"/>
            <a:ext cx="4272486" cy="1359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Commit : 354812a1b3256c099fe9baee0e227db748473d0c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Author : 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prabowoteguh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teguhagungprabowo@gmail.com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Date : Commits on May 11, 2022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Message : </a:t>
            </a:r>
            <a:r>
              <a:rPr lang="en-ID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</a:p>
        </p:txBody>
      </p:sp>
    </p:spTree>
    <p:extLst>
      <p:ext uri="{BB962C8B-B14F-4D97-AF65-F5344CB8AC3E}">
        <p14:creationId xmlns:p14="http://schemas.microsoft.com/office/powerpoint/2010/main" val="85756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8" grpId="1" build="allAtOnce"/>
      <p:bldP spid="19" grpId="0" build="p"/>
      <p:bldP spid="20" grpId="0" build="p"/>
      <p:bldP spid="21" grpId="0" build="p"/>
      <p:bldP spid="22" grpId="0" build="p"/>
      <p:bldP spid="22" grpId="1" build="allAtOnce"/>
      <p:bldP spid="23" grpId="0" animBg="1"/>
      <p:bldP spid="24" grpId="0" animBg="1"/>
      <p:bldP spid="2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7BB443-9DF3-9642-81D1-AC0B939192DD}"/>
              </a:ext>
            </a:extLst>
          </p:cNvPr>
          <p:cNvCxnSpPr>
            <a:cxnSpLocks/>
          </p:cNvCxnSpPr>
          <p:nvPr/>
        </p:nvCxnSpPr>
        <p:spPr>
          <a:xfrm flipV="1">
            <a:off x="4812361" y="3597705"/>
            <a:ext cx="730795" cy="636524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95B664-6D05-7F4E-83A7-698E14A962EA}"/>
              </a:ext>
            </a:extLst>
          </p:cNvPr>
          <p:cNvCxnSpPr>
            <a:cxnSpLocks/>
            <a:endCxn id="25" idx="6"/>
          </p:cNvCxnSpPr>
          <p:nvPr/>
        </p:nvCxnSpPr>
        <p:spPr>
          <a:xfrm>
            <a:off x="3304899" y="4213625"/>
            <a:ext cx="1595386" cy="14599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04C84-C299-7641-AA68-045727AD7A8F}"/>
              </a:ext>
            </a:extLst>
          </p:cNvPr>
          <p:cNvCxnSpPr>
            <a:cxnSpLocks/>
          </p:cNvCxnSpPr>
          <p:nvPr/>
        </p:nvCxnSpPr>
        <p:spPr>
          <a:xfrm>
            <a:off x="2643267" y="3559896"/>
            <a:ext cx="573710" cy="609768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Repo / Repository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192A5-2DAD-B448-9219-B53E365B5088}"/>
              </a:ext>
            </a:extLst>
          </p:cNvPr>
          <p:cNvCxnSpPr>
            <a:cxnSpLocks/>
          </p:cNvCxnSpPr>
          <p:nvPr/>
        </p:nvCxnSpPr>
        <p:spPr>
          <a:xfrm flipV="1">
            <a:off x="1707776" y="3563470"/>
            <a:ext cx="1958968" cy="1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41DA425-1A99-0E40-BFD0-32CA09CCDE42}"/>
              </a:ext>
            </a:extLst>
          </p:cNvPr>
          <p:cNvSpPr/>
          <p:nvPr/>
        </p:nvSpPr>
        <p:spPr>
          <a:xfrm>
            <a:off x="1893711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932EA-DCDA-AE49-99AF-9C526BEA7925}"/>
              </a:ext>
            </a:extLst>
          </p:cNvPr>
          <p:cNvSpPr/>
          <p:nvPr/>
        </p:nvSpPr>
        <p:spPr>
          <a:xfrm>
            <a:off x="2555344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A667F9-726A-C84D-BDA0-1A9EB2B33BB1}"/>
              </a:ext>
            </a:extLst>
          </p:cNvPr>
          <p:cNvSpPr/>
          <p:nvPr/>
        </p:nvSpPr>
        <p:spPr>
          <a:xfrm>
            <a:off x="3216977" y="348106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ED747B-5959-B940-9605-ECCF8C471DB9}"/>
              </a:ext>
            </a:extLst>
          </p:cNvPr>
          <p:cNvSpPr/>
          <p:nvPr/>
        </p:nvSpPr>
        <p:spPr>
          <a:xfrm>
            <a:off x="3216976" y="4125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14C005-A4D2-D94D-95FE-362A800F7A48}"/>
              </a:ext>
            </a:extLst>
          </p:cNvPr>
          <p:cNvSpPr txBox="1"/>
          <p:nvPr/>
        </p:nvSpPr>
        <p:spPr>
          <a:xfrm>
            <a:off x="3098811" y="212571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Cabang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03A9E9-BBD1-6A4E-B6C5-22666E80C19B}"/>
              </a:ext>
            </a:extLst>
          </p:cNvPr>
          <p:cNvSpPr/>
          <p:nvPr/>
        </p:nvSpPr>
        <p:spPr>
          <a:xfrm>
            <a:off x="3970707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6FE185-2CCC-584C-9E3F-E5BF5920FE32}"/>
              </a:ext>
            </a:extLst>
          </p:cNvPr>
          <p:cNvSpPr/>
          <p:nvPr/>
        </p:nvSpPr>
        <p:spPr>
          <a:xfrm>
            <a:off x="4724438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BCED90-A5F0-8440-9057-D20F819E3384}"/>
              </a:ext>
            </a:extLst>
          </p:cNvPr>
          <p:cNvCxnSpPr>
            <a:cxnSpLocks/>
          </p:cNvCxnSpPr>
          <p:nvPr/>
        </p:nvCxnSpPr>
        <p:spPr>
          <a:xfrm>
            <a:off x="3442760" y="3561042"/>
            <a:ext cx="2054791" cy="6006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650EC5E-E99E-1446-8E39-16851BF334CD}"/>
              </a:ext>
            </a:extLst>
          </p:cNvPr>
          <p:cNvSpPr/>
          <p:nvPr/>
        </p:nvSpPr>
        <p:spPr>
          <a:xfrm>
            <a:off x="5409627" y="350978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15AC2-A599-884C-8275-C0CF79F7F427}"/>
              </a:ext>
            </a:extLst>
          </p:cNvPr>
          <p:cNvSpPr txBox="1"/>
          <p:nvPr/>
        </p:nvSpPr>
        <p:spPr>
          <a:xfrm>
            <a:off x="2083700" y="5084521"/>
            <a:ext cx="8024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 /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Penggabungan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38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/>
      <p:bldP spid="24" grpId="0" animBg="1"/>
      <p:bldP spid="25" grpId="0" animBg="1"/>
      <p:bldP spid="32" grpId="0" animBg="1"/>
      <p:bldP spid="3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4344" name="Picture 8" descr="Macbook Pro Tampilan - Gambar gratis di Pixabay">
            <a:extLst>
              <a:ext uri="{FF2B5EF4-FFF2-40B4-BE49-F238E27FC236}">
                <a16:creationId xmlns:a16="http://schemas.microsoft.com/office/drawing/2014/main" id="{BCE3018E-47E5-874C-B753-B4FF9A5A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03" y="1775173"/>
            <a:ext cx="7440993" cy="44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B248F8-4A37-0C48-BB42-408FBE3BB92B}"/>
              </a:ext>
            </a:extLst>
          </p:cNvPr>
          <p:cNvGrpSpPr/>
          <p:nvPr/>
        </p:nvGrpSpPr>
        <p:grpSpPr>
          <a:xfrm>
            <a:off x="4157150" y="3563854"/>
            <a:ext cx="3877698" cy="840600"/>
            <a:chOff x="1707776" y="3475547"/>
            <a:chExt cx="3877698" cy="8406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7BB443-9DF3-9642-81D1-AC0B93919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95B664-6D05-7F4E-83A7-698E14A962EA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D04C84-C299-7641-AA68-045727AD7A8F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F192A5-2DAD-B448-9219-B53E365B5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1DA425-1A99-0E40-BFD0-32CA09CCDE42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0932EA-DCDA-AE49-99AF-9C526BEA7925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A667F9-726A-C84D-BDA0-1A9EB2B33BB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ED747B-5959-B940-9605-ECCF8C471DB9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E03A9E9-BBD1-6A4E-B6C5-22666E80C19B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6FE185-2CCC-584C-9E3F-E5BF5920FE32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BCED90-A5F0-8440-9057-D20F819E3384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50EC5E-E99E-1446-8E39-16851BF334CD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15C73-D5E7-9741-96C4-F4D8AA183892}"/>
              </a:ext>
            </a:extLst>
          </p:cNvPr>
          <p:cNvGrpSpPr/>
          <p:nvPr/>
        </p:nvGrpSpPr>
        <p:grpSpPr>
          <a:xfrm>
            <a:off x="4848795" y="2508568"/>
            <a:ext cx="2622569" cy="2889037"/>
            <a:chOff x="4406446" y="1775173"/>
            <a:chExt cx="3379107" cy="38320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B50026-8797-F545-A75F-0DD4EB65AFEB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30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0E9B1D48-E784-4A4E-B6CB-BE040F53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48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1AF57E-A954-F145-8B91-1326128A28F6}"/>
              </a:ext>
            </a:extLst>
          </p:cNvPr>
          <p:cNvGrpSpPr/>
          <p:nvPr/>
        </p:nvGrpSpPr>
        <p:grpSpPr>
          <a:xfrm>
            <a:off x="4406446" y="1654206"/>
            <a:ext cx="3379107" cy="3940393"/>
            <a:chOff x="7111126" y="1744358"/>
            <a:chExt cx="3379107" cy="39403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EC5EBB-C80F-884B-AEC6-F650CE88DC8C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22B147-54F0-AD46-BCDC-BE2DC3573E45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" name="Picture 4" descr="Github Logo - Free social media icons">
                <a:extLst>
                  <a:ext uri="{FF2B5EF4-FFF2-40B4-BE49-F238E27FC236}">
                    <a16:creationId xmlns:a16="http://schemas.microsoft.com/office/drawing/2014/main" id="{8E9B043A-D1C3-4C49-B6CD-D1FBA8240E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607084-9E7B-B84F-AC5C-341542653DDF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674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ngenal Pendiri Apple, Steve Jobs">
            <a:extLst>
              <a:ext uri="{FF2B5EF4-FFF2-40B4-BE49-F238E27FC236}">
                <a16:creationId xmlns:a16="http://schemas.microsoft.com/office/drawing/2014/main" id="{F5B12FE7-49E7-4C67-B644-9ADE8AF0A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2890" r="18420"/>
          <a:stretch/>
        </p:blipFill>
        <p:spPr bwMode="auto">
          <a:xfrm>
            <a:off x="1434662" y="1797270"/>
            <a:ext cx="2711669" cy="264860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Steve Jobs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Apple’s Co-founder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 think everybody in this country should learn how to program a computer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because it teaches you how to think. 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180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A5620-3194-DC4F-9B22-95763D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06" y="1131054"/>
            <a:ext cx="8897987" cy="5121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F3516-0772-0E48-B9EB-AF1C8E4CD2B3}"/>
              </a:ext>
            </a:extLst>
          </p:cNvPr>
          <p:cNvSpPr txBox="1"/>
          <p:nvPr/>
        </p:nvSpPr>
        <p:spPr>
          <a:xfrm>
            <a:off x="5821251" y="4957505"/>
            <a:ext cx="6695395" cy="769441"/>
          </a:xfrm>
          <a:prstGeom prst="rect">
            <a:avLst/>
          </a:prstGeom>
          <a:solidFill>
            <a:srgbClr val="2A2A2A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https://</a:t>
            </a:r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github.com</a:t>
            </a:r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/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378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1FAFF7E-AD85-5645-8F6B-7C8F54B0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10515600" cy="1817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cloud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projek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/ repo </a:t>
            </a:r>
            <a:r>
              <a:rPr lang="en-US" sz="3200" dirty="0">
                <a:solidFill>
                  <a:srgbClr val="00B0F0"/>
                </a:solidFill>
                <a:latin typeface="Century Gothic" panose="020B0502020202020204" pitchFamily="34" charset="0"/>
              </a:rPr>
              <a:t>git</a:t>
            </a:r>
            <a:endParaRPr lang="en-ID" sz="20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22" y="350453"/>
            <a:ext cx="5333793" cy="519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1495821" y="1602690"/>
            <a:ext cx="3379107" cy="3940393"/>
            <a:chOff x="7111126" y="1744358"/>
            <a:chExt cx="3379107" cy="39403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5CB8E9-A162-2241-8058-91F5DDC2A6C7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7" name="Picture 4" descr="Github Logo - Free social media icons">
                <a:extLst>
                  <a:ext uri="{FF2B5EF4-FFF2-40B4-BE49-F238E27FC236}">
                    <a16:creationId xmlns:a16="http://schemas.microsoft.com/office/drawing/2014/main" id="{EA9A4FC3-2E12-9D4E-87D1-9F0EE6C28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4C2110-41C2-C741-AC71-2D300DE94749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282165" y="3048195"/>
            <a:ext cx="3877698" cy="840600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731D-BBE2-E342-9386-41076E0CB916}"/>
              </a:ext>
            </a:extLst>
          </p:cNvPr>
          <p:cNvSpPr txBox="1"/>
          <p:nvPr/>
        </p:nvSpPr>
        <p:spPr>
          <a:xfrm>
            <a:off x="6667864" y="477364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94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827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21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063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75A128-F6AE-4546-9D53-ADCEA9622EBA}"/>
              </a:ext>
            </a:extLst>
          </p:cNvPr>
          <p:cNvSpPr/>
          <p:nvPr/>
        </p:nvSpPr>
        <p:spPr>
          <a:xfrm>
            <a:off x="3284113" y="655189"/>
            <a:ext cx="6078828" cy="2667560"/>
          </a:xfrm>
          <a:prstGeom prst="round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E4B3-45ED-D04C-A352-23A6F8EE98DB}"/>
              </a:ext>
            </a:extLst>
          </p:cNvPr>
          <p:cNvSpPr txBox="1"/>
          <p:nvPr/>
        </p:nvSpPr>
        <p:spPr>
          <a:xfrm>
            <a:off x="5257807" y="711042"/>
            <a:ext cx="213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CB9493-066F-AE4A-9E56-14DCF9902501}"/>
              </a:ext>
            </a:extLst>
          </p:cNvPr>
          <p:cNvCxnSpPr/>
          <p:nvPr/>
        </p:nvCxnSpPr>
        <p:spPr>
          <a:xfrm>
            <a:off x="6324490" y="3322749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FD4AFA-B3A4-1042-B68A-9209630340D4}"/>
              </a:ext>
            </a:extLst>
          </p:cNvPr>
          <p:cNvSpPr txBox="1"/>
          <p:nvPr/>
        </p:nvSpPr>
        <p:spPr>
          <a:xfrm>
            <a:off x="5609400" y="3067360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Repo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3B4DC2-152A-8B46-80FB-38EE3F3F1D11}"/>
              </a:ext>
            </a:extLst>
          </p:cNvPr>
          <p:cNvSpPr txBox="1"/>
          <p:nvPr/>
        </p:nvSpPr>
        <p:spPr>
          <a:xfrm>
            <a:off x="6040530" y="3952651"/>
            <a:ext cx="181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517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32" grpId="0"/>
      <p:bldP spid="3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89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5193422" y="1144296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17D731-7089-204E-B70B-F04FD772FD20}"/>
              </a:ext>
            </a:extLst>
          </p:cNvPr>
          <p:cNvGrpSpPr/>
          <p:nvPr/>
        </p:nvGrpSpPr>
        <p:grpSpPr>
          <a:xfrm>
            <a:off x="1654413" y="4910830"/>
            <a:ext cx="8883173" cy="1083911"/>
            <a:chOff x="1607329" y="4897951"/>
            <a:chExt cx="8883173" cy="10839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88B8C03-347D-464E-A0CB-C990385A2307}"/>
                </a:ext>
              </a:extLst>
            </p:cNvPr>
            <p:cNvGrpSpPr/>
            <p:nvPr/>
          </p:nvGrpSpPr>
          <p:grpSpPr>
            <a:xfrm>
              <a:off x="1607329" y="4930498"/>
              <a:ext cx="1770770" cy="1051364"/>
              <a:chOff x="4724015" y="4788829"/>
              <a:chExt cx="2847080" cy="1690405"/>
            </a:xfrm>
          </p:grpSpPr>
          <p:pic>
            <p:nvPicPr>
              <p:cNvPr id="2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64ED48B6-332D-354B-B606-ED576975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BEABEC57-6D4E-1643-98AD-CE84D874B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32391D2-F7DE-8342-AEA7-CEDF5D9AD0B1}"/>
                </a:ext>
              </a:extLst>
            </p:cNvPr>
            <p:cNvGrpSpPr/>
            <p:nvPr/>
          </p:nvGrpSpPr>
          <p:grpSpPr>
            <a:xfrm>
              <a:off x="3978130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BE88CC54-8FCA-FF45-92D3-7C9CBFD72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E4B837F3-A2E1-5146-B34A-3495E49D0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2ACB74D-2A30-264F-B9FD-88AB45A542CE}"/>
                </a:ext>
              </a:extLst>
            </p:cNvPr>
            <p:cNvGrpSpPr/>
            <p:nvPr/>
          </p:nvGrpSpPr>
          <p:grpSpPr>
            <a:xfrm>
              <a:off x="6348931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5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ACEA656F-03DC-204E-ACE3-706931902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4F70640E-2617-F843-8179-C0A1FD5C29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95CC1F3-DDB9-114D-BCB2-68F3C62740DA}"/>
                </a:ext>
              </a:extLst>
            </p:cNvPr>
            <p:cNvGrpSpPr/>
            <p:nvPr/>
          </p:nvGrpSpPr>
          <p:grpSpPr>
            <a:xfrm>
              <a:off x="8719732" y="4897951"/>
              <a:ext cx="1770770" cy="1051364"/>
              <a:chOff x="4724015" y="4788829"/>
              <a:chExt cx="2847080" cy="1690405"/>
            </a:xfrm>
          </p:grpSpPr>
          <p:pic>
            <p:nvPicPr>
              <p:cNvPr id="38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9AC7AAEC-2D99-0D47-BF3C-4AFA89C896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12B26237-29C8-904B-8B16-E46703233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15F65-FF6D-7440-920C-74315636B601}"/>
              </a:ext>
            </a:extLst>
          </p:cNvPr>
          <p:cNvCxnSpPr>
            <a:cxnSpLocks/>
          </p:cNvCxnSpPr>
          <p:nvPr/>
        </p:nvCxnSpPr>
        <p:spPr>
          <a:xfrm flipV="1">
            <a:off x="2601535" y="3116687"/>
            <a:ext cx="3194449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B67979-C616-354A-B7C7-C86C944883F5}"/>
              </a:ext>
            </a:extLst>
          </p:cNvPr>
          <p:cNvCxnSpPr>
            <a:cxnSpLocks/>
          </p:cNvCxnSpPr>
          <p:nvPr/>
        </p:nvCxnSpPr>
        <p:spPr>
          <a:xfrm flipV="1">
            <a:off x="4984126" y="3116687"/>
            <a:ext cx="965913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4F245A-290E-7341-9A18-0DAF00CA562A}"/>
              </a:ext>
            </a:extLst>
          </p:cNvPr>
          <p:cNvCxnSpPr>
            <a:cxnSpLocks/>
          </p:cNvCxnSpPr>
          <p:nvPr/>
        </p:nvCxnSpPr>
        <p:spPr>
          <a:xfrm flipH="1" flipV="1">
            <a:off x="6396015" y="3116687"/>
            <a:ext cx="3237384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50237-6010-BF42-88F9-26FE2B666D84}"/>
              </a:ext>
            </a:extLst>
          </p:cNvPr>
          <p:cNvCxnSpPr>
            <a:cxnSpLocks/>
          </p:cNvCxnSpPr>
          <p:nvPr/>
        </p:nvCxnSpPr>
        <p:spPr>
          <a:xfrm flipH="1" flipV="1">
            <a:off x="6194738" y="3116687"/>
            <a:ext cx="1056070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5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014835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Layanan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selain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BB1942-BF7F-CD40-9138-933C5028160E}"/>
              </a:ext>
            </a:extLst>
          </p:cNvPr>
          <p:cNvGrpSpPr/>
          <p:nvPr/>
        </p:nvGrpSpPr>
        <p:grpSpPr>
          <a:xfrm>
            <a:off x="978794" y="2310050"/>
            <a:ext cx="3245476" cy="3245476"/>
            <a:chOff x="1841679" y="2356834"/>
            <a:chExt cx="3245476" cy="32454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F14CBE-EC80-464C-A903-252621EB4F2E}"/>
                </a:ext>
              </a:extLst>
            </p:cNvPr>
            <p:cNvSpPr/>
            <p:nvPr/>
          </p:nvSpPr>
          <p:spPr>
            <a:xfrm>
              <a:off x="1841679" y="2356834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4" name="Picture 2" descr="Continuous localization with Bitbucket integration - POEditor Blog">
              <a:extLst>
                <a:ext uri="{FF2B5EF4-FFF2-40B4-BE49-F238E27FC236}">
                  <a16:creationId xmlns:a16="http://schemas.microsoft.com/office/drawing/2014/main" id="{1080B16B-A55B-104F-8D3E-0148E95D7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032" y="2410658"/>
              <a:ext cx="3149600" cy="31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3EE618-53A2-BD4B-8A08-B1BFB94F7835}"/>
              </a:ext>
            </a:extLst>
          </p:cNvPr>
          <p:cNvGrpSpPr/>
          <p:nvPr/>
        </p:nvGrpSpPr>
        <p:grpSpPr>
          <a:xfrm>
            <a:off x="4610635" y="2347907"/>
            <a:ext cx="3245476" cy="3245476"/>
            <a:chOff x="7104847" y="2310050"/>
            <a:chExt cx="3245476" cy="324547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43E6E9-793F-394D-B883-254F49307708}"/>
                </a:ext>
              </a:extLst>
            </p:cNvPr>
            <p:cNvSpPr/>
            <p:nvPr/>
          </p:nvSpPr>
          <p:spPr>
            <a:xfrm>
              <a:off x="7104847" y="2310050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6" name="Picture 4" descr="Gitlab, asli, wordmark, logo Ikon di Devicon">
              <a:extLst>
                <a:ext uri="{FF2B5EF4-FFF2-40B4-BE49-F238E27FC236}">
                  <a16:creationId xmlns:a16="http://schemas.microsoft.com/office/drawing/2014/main" id="{DAF822FC-E1A0-574A-ADF6-269FBD5AC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8586" y="2833352"/>
              <a:ext cx="2214360" cy="22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795B3E-C115-1B43-9A07-416F12D59F27}"/>
              </a:ext>
            </a:extLst>
          </p:cNvPr>
          <p:cNvGrpSpPr/>
          <p:nvPr/>
        </p:nvGrpSpPr>
        <p:grpSpPr>
          <a:xfrm>
            <a:off x="8242477" y="2267998"/>
            <a:ext cx="3245476" cy="3245476"/>
            <a:chOff x="4889680" y="1806262"/>
            <a:chExt cx="3245476" cy="324547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13BC8F-3704-5E48-A566-FB98CD326AE2}"/>
                </a:ext>
              </a:extLst>
            </p:cNvPr>
            <p:cNvSpPr/>
            <p:nvPr/>
          </p:nvSpPr>
          <p:spPr>
            <a:xfrm>
              <a:off x="4889680" y="1806262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eroku Logo - Salesforce Heroku Transparent PNG - 576x684 - Free Download  on NicePNG">
              <a:extLst>
                <a:ext uri="{FF2B5EF4-FFF2-40B4-BE49-F238E27FC236}">
                  <a16:creationId xmlns:a16="http://schemas.microsoft.com/office/drawing/2014/main" id="{99015816-87A6-E245-B8D8-923B32453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9" r="28647"/>
            <a:stretch/>
          </p:blipFill>
          <p:spPr bwMode="auto">
            <a:xfrm>
              <a:off x="5624777" y="2168703"/>
              <a:ext cx="1770015" cy="252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5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System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</a:t>
            </a: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Salah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yang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VCS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227407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Website /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cloude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project GIT</a:t>
            </a:r>
          </a:p>
        </p:txBody>
      </p:sp>
    </p:spTree>
    <p:extLst>
      <p:ext uri="{BB962C8B-B14F-4D97-AF65-F5344CB8AC3E}">
        <p14:creationId xmlns:p14="http://schemas.microsoft.com/office/powerpoint/2010/main" val="4292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4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repository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Folder project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Berpindah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Cabang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bebas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Menggabungkan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remote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Mengirimkan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15160</TotalTime>
  <Words>1836</Words>
  <Application>Microsoft Macintosh PowerPoint</Application>
  <PresentationFormat>Widescreen</PresentationFormat>
  <Paragraphs>598</Paragraphs>
  <Slides>102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Agency FB</vt:lpstr>
      <vt:lpstr>Aharoni</vt:lpstr>
      <vt:lpstr>Arial</vt:lpstr>
      <vt:lpstr>Arial Black</vt:lpstr>
      <vt:lpstr>Arial Narrow</vt:lpstr>
      <vt:lpstr>Arial Rounded MT Bold</vt:lpstr>
      <vt:lpstr>Avenir Book</vt:lpstr>
      <vt:lpstr>Avenir Next LT Pro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Agung Prabowo</dc:creator>
  <cp:lastModifiedBy>Teguh Agung Prabowo</cp:lastModifiedBy>
  <cp:revision>14</cp:revision>
  <cp:lastPrinted>2022-05-28T05:18:29Z</cp:lastPrinted>
  <dcterms:created xsi:type="dcterms:W3CDTF">2022-04-10T03:03:36Z</dcterms:created>
  <dcterms:modified xsi:type="dcterms:W3CDTF">2022-06-07T13:43:50Z</dcterms:modified>
</cp:coreProperties>
</file>